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2" r:id="rId1"/>
    <p:sldMasterId id="2147483792" r:id="rId2"/>
    <p:sldMasterId id="2147483804" r:id="rId3"/>
    <p:sldMasterId id="2147483813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3" r:id="rId6"/>
    <p:sldId id="258" r:id="rId7"/>
    <p:sldId id="292" r:id="rId8"/>
    <p:sldId id="283" r:id="rId9"/>
    <p:sldId id="288" r:id="rId10"/>
    <p:sldId id="290" r:id="rId11"/>
    <p:sldId id="260" r:id="rId12"/>
    <p:sldId id="261" r:id="rId13"/>
    <p:sldId id="262" r:id="rId14"/>
    <p:sldId id="264" r:id="rId15"/>
    <p:sldId id="295" r:id="rId16"/>
  </p:sldIdLst>
  <p:sldSz cx="13442950" cy="7561263"/>
  <p:notesSz cx="6797675" cy="9926638"/>
  <p:defaultTextStyle>
    <a:defPPr>
      <a:defRPr lang="da-DK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 autoAdjust="0"/>
  </p:normalViewPr>
  <p:slideViewPr>
    <p:cSldViewPr>
      <p:cViewPr varScale="1">
        <p:scale>
          <a:sx n="75" d="100"/>
          <a:sy n="75" d="100"/>
        </p:scale>
        <p:origin x="590" y="53"/>
      </p:cViewPr>
      <p:guideLst>
        <p:guide orient="horz" pos="2382"/>
        <p:guide pos="4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3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BB7CC-A804-42EA-8E36-92A37F36C6BA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7B9CC74-9E15-429A-A4AF-992B5FBF751D}">
      <dgm:prSet/>
      <dgm:spPr/>
      <dgm:t>
        <a:bodyPr/>
        <a:lstStyle/>
        <a:p>
          <a:r>
            <a:rPr lang="da-DK" dirty="0"/>
            <a:t>Politimand</a:t>
          </a:r>
          <a:endParaRPr lang="en-US" dirty="0"/>
        </a:p>
      </dgm:t>
    </dgm:pt>
    <dgm:pt modelId="{C63148BB-154B-4C68-9195-8677AD1CDF2A}" type="parTrans" cxnId="{1DD6CA42-C99B-48C2-88D3-45CB721B799F}">
      <dgm:prSet/>
      <dgm:spPr/>
      <dgm:t>
        <a:bodyPr/>
        <a:lstStyle/>
        <a:p>
          <a:endParaRPr lang="en-US"/>
        </a:p>
      </dgm:t>
    </dgm:pt>
    <dgm:pt modelId="{7EA17555-727A-4D10-9EC8-62710DBDF4A5}" type="sibTrans" cxnId="{1DD6CA42-C99B-48C2-88D3-45CB721B799F}">
      <dgm:prSet/>
      <dgm:spPr/>
      <dgm:t>
        <a:bodyPr/>
        <a:lstStyle/>
        <a:p>
          <a:endParaRPr lang="en-US"/>
        </a:p>
      </dgm:t>
    </dgm:pt>
    <dgm:pt modelId="{76FCBC00-E7D2-4A78-87EF-3DC73555F7F0}">
      <dgm:prSet/>
      <dgm:spPr/>
      <dgm:t>
        <a:bodyPr/>
        <a:lstStyle/>
        <a:p>
          <a:r>
            <a:rPr lang="da-DK" dirty="0"/>
            <a:t>Ansvarlig for at kolleger ændrer adfærd</a:t>
          </a:r>
          <a:endParaRPr lang="en-US" dirty="0"/>
        </a:p>
      </dgm:t>
    </dgm:pt>
    <dgm:pt modelId="{DDDA7208-C231-4BA7-A8C2-06FA705A0ED8}" type="parTrans" cxnId="{08FB37A0-8B14-4093-9FF1-F3FB35B31D7A}">
      <dgm:prSet/>
      <dgm:spPr/>
      <dgm:t>
        <a:bodyPr/>
        <a:lstStyle/>
        <a:p>
          <a:endParaRPr lang="en-US"/>
        </a:p>
      </dgm:t>
    </dgm:pt>
    <dgm:pt modelId="{5E5252E1-43BF-49CB-BDFE-B9E13EA0102F}" type="sibTrans" cxnId="{08FB37A0-8B14-4093-9FF1-F3FB35B31D7A}">
      <dgm:prSet/>
      <dgm:spPr/>
      <dgm:t>
        <a:bodyPr/>
        <a:lstStyle/>
        <a:p>
          <a:endParaRPr lang="en-US"/>
        </a:p>
      </dgm:t>
    </dgm:pt>
    <dgm:pt modelId="{959F36E5-6129-44DB-BDDF-E058B1784B3A}">
      <dgm:prSet/>
      <dgm:spPr/>
      <dgm:t>
        <a:bodyPr/>
        <a:lstStyle/>
        <a:p>
          <a:r>
            <a:rPr lang="da-DK"/>
            <a:t>Dem, der skal gøre det hele</a:t>
          </a:r>
          <a:endParaRPr lang="en-US"/>
        </a:p>
      </dgm:t>
    </dgm:pt>
    <dgm:pt modelId="{7532AADD-2367-4C13-A529-2DC792438D77}" type="parTrans" cxnId="{975CE1A7-DDA9-4FD7-9FFC-CF99797DAAA2}">
      <dgm:prSet/>
      <dgm:spPr/>
      <dgm:t>
        <a:bodyPr/>
        <a:lstStyle/>
        <a:p>
          <a:endParaRPr lang="en-US"/>
        </a:p>
      </dgm:t>
    </dgm:pt>
    <dgm:pt modelId="{5579A35F-FB0A-4AC4-AB84-8473D7F1687B}" type="sibTrans" cxnId="{975CE1A7-DDA9-4FD7-9FFC-CF99797DAAA2}">
      <dgm:prSet/>
      <dgm:spPr/>
      <dgm:t>
        <a:bodyPr/>
        <a:lstStyle/>
        <a:p>
          <a:endParaRPr lang="en-US"/>
        </a:p>
      </dgm:t>
    </dgm:pt>
    <dgm:pt modelId="{2563B754-C5A3-4452-BCD0-456C7F07C8DC}">
      <dgm:prSet/>
      <dgm:spPr/>
      <dgm:t>
        <a:bodyPr/>
        <a:lstStyle/>
        <a:p>
          <a:r>
            <a:rPr lang="da-DK"/>
            <a:t>Dem, der udfører andres ideer</a:t>
          </a:r>
          <a:endParaRPr lang="en-US"/>
        </a:p>
      </dgm:t>
    </dgm:pt>
    <dgm:pt modelId="{BD7F0310-7552-45DD-83BF-4F7884AD061D}" type="parTrans" cxnId="{01E35EDC-6F55-48D9-B7B8-160F29CE6F39}">
      <dgm:prSet/>
      <dgm:spPr/>
      <dgm:t>
        <a:bodyPr/>
        <a:lstStyle/>
        <a:p>
          <a:endParaRPr lang="en-US"/>
        </a:p>
      </dgm:t>
    </dgm:pt>
    <dgm:pt modelId="{0D703188-AFA8-4974-9F0C-BE35D416EEC3}" type="sibTrans" cxnId="{01E35EDC-6F55-48D9-B7B8-160F29CE6F39}">
      <dgm:prSet/>
      <dgm:spPr/>
      <dgm:t>
        <a:bodyPr/>
        <a:lstStyle/>
        <a:p>
          <a:endParaRPr lang="en-US"/>
        </a:p>
      </dgm:t>
    </dgm:pt>
    <dgm:pt modelId="{952A54DB-6C8C-4415-8011-5697B4AF901C}">
      <dgm:prSet/>
      <dgm:spPr/>
      <dgm:t>
        <a:bodyPr/>
        <a:lstStyle/>
        <a:p>
          <a:r>
            <a:rPr lang="da-DK"/>
            <a:t>En skraldespand</a:t>
          </a:r>
          <a:endParaRPr lang="en-US"/>
        </a:p>
      </dgm:t>
    </dgm:pt>
    <dgm:pt modelId="{83273097-D2AD-435F-AC97-B3644D2C93F4}" type="parTrans" cxnId="{F2F7D819-C885-47FD-99D1-FA470F2D0040}">
      <dgm:prSet/>
      <dgm:spPr/>
      <dgm:t>
        <a:bodyPr/>
        <a:lstStyle/>
        <a:p>
          <a:endParaRPr lang="en-US"/>
        </a:p>
      </dgm:t>
    </dgm:pt>
    <dgm:pt modelId="{492B6FDB-E64F-4184-8E56-AE3DAB4F89BB}" type="sibTrans" cxnId="{F2F7D819-C885-47FD-99D1-FA470F2D0040}">
      <dgm:prSet/>
      <dgm:spPr/>
      <dgm:t>
        <a:bodyPr/>
        <a:lstStyle/>
        <a:p>
          <a:endParaRPr lang="en-US"/>
        </a:p>
      </dgm:t>
    </dgm:pt>
    <dgm:pt modelId="{23389E6D-266A-4D88-B5CF-EBE9837AEDF4}" type="pres">
      <dgm:prSet presAssocID="{7FFBB7CC-A804-42EA-8E36-92A37F36C6BA}" presName="linear" presStyleCnt="0">
        <dgm:presLayoutVars>
          <dgm:animLvl val="lvl"/>
          <dgm:resizeHandles val="exact"/>
        </dgm:presLayoutVars>
      </dgm:prSet>
      <dgm:spPr/>
    </dgm:pt>
    <dgm:pt modelId="{D5AF9976-76CF-4219-8BE4-D01975C7E563}" type="pres">
      <dgm:prSet presAssocID="{B7B9CC74-9E15-429A-A4AF-992B5FBF75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D48B1DD-F2BE-4376-89F6-98C2A687467E}" type="pres">
      <dgm:prSet presAssocID="{7EA17555-727A-4D10-9EC8-62710DBDF4A5}" presName="spacer" presStyleCnt="0"/>
      <dgm:spPr/>
    </dgm:pt>
    <dgm:pt modelId="{3FA4928F-8058-4920-9A87-DF40AD68D6DA}" type="pres">
      <dgm:prSet presAssocID="{76FCBC00-E7D2-4A78-87EF-3DC73555F7F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A8F20D-495B-47D3-9973-1117A9109898}" type="pres">
      <dgm:prSet presAssocID="{5E5252E1-43BF-49CB-BDFE-B9E13EA0102F}" presName="spacer" presStyleCnt="0"/>
      <dgm:spPr/>
    </dgm:pt>
    <dgm:pt modelId="{5479215C-E78D-4CBB-8CD8-07EB798D22E0}" type="pres">
      <dgm:prSet presAssocID="{959F36E5-6129-44DB-BDDF-E058B1784B3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CD815E9-075E-407E-9C4E-C4B44B497826}" type="pres">
      <dgm:prSet presAssocID="{5579A35F-FB0A-4AC4-AB84-8473D7F1687B}" presName="spacer" presStyleCnt="0"/>
      <dgm:spPr/>
    </dgm:pt>
    <dgm:pt modelId="{9B1E22A1-A5F6-4B9C-B105-51A71A96D11C}" type="pres">
      <dgm:prSet presAssocID="{2563B754-C5A3-4452-BCD0-456C7F07C8D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2C1BE6D-5B94-4AE8-B377-B74F91669901}" type="pres">
      <dgm:prSet presAssocID="{0D703188-AFA8-4974-9F0C-BE35D416EEC3}" presName="spacer" presStyleCnt="0"/>
      <dgm:spPr/>
    </dgm:pt>
    <dgm:pt modelId="{A2146A3D-2763-4539-BE3F-FFCFCD7C017C}" type="pres">
      <dgm:prSet presAssocID="{952A54DB-6C8C-4415-8011-5697B4AF901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2F7D819-C885-47FD-99D1-FA470F2D0040}" srcId="{7FFBB7CC-A804-42EA-8E36-92A37F36C6BA}" destId="{952A54DB-6C8C-4415-8011-5697B4AF901C}" srcOrd="4" destOrd="0" parTransId="{83273097-D2AD-435F-AC97-B3644D2C93F4}" sibTransId="{492B6FDB-E64F-4184-8E56-AE3DAB4F89BB}"/>
    <dgm:cxn modelId="{732C1C1A-9F97-4D4D-8EAC-F98A968FCAAE}" type="presOf" srcId="{952A54DB-6C8C-4415-8011-5697B4AF901C}" destId="{A2146A3D-2763-4539-BE3F-FFCFCD7C017C}" srcOrd="0" destOrd="0" presId="urn:microsoft.com/office/officeart/2005/8/layout/vList2"/>
    <dgm:cxn modelId="{1DD6CA42-C99B-48C2-88D3-45CB721B799F}" srcId="{7FFBB7CC-A804-42EA-8E36-92A37F36C6BA}" destId="{B7B9CC74-9E15-429A-A4AF-992B5FBF751D}" srcOrd="0" destOrd="0" parTransId="{C63148BB-154B-4C68-9195-8677AD1CDF2A}" sibTransId="{7EA17555-727A-4D10-9EC8-62710DBDF4A5}"/>
    <dgm:cxn modelId="{34B1EB4C-D96E-4BC6-92C0-712B24C3204D}" type="presOf" srcId="{B7B9CC74-9E15-429A-A4AF-992B5FBF751D}" destId="{D5AF9976-76CF-4219-8BE4-D01975C7E563}" srcOrd="0" destOrd="0" presId="urn:microsoft.com/office/officeart/2005/8/layout/vList2"/>
    <dgm:cxn modelId="{D388A481-A783-4D20-9262-95B5F0514897}" type="presOf" srcId="{76FCBC00-E7D2-4A78-87EF-3DC73555F7F0}" destId="{3FA4928F-8058-4920-9A87-DF40AD68D6DA}" srcOrd="0" destOrd="0" presId="urn:microsoft.com/office/officeart/2005/8/layout/vList2"/>
    <dgm:cxn modelId="{B0CF3B87-2960-4439-B0A2-43AB1FC03FAC}" type="presOf" srcId="{7FFBB7CC-A804-42EA-8E36-92A37F36C6BA}" destId="{23389E6D-266A-4D88-B5CF-EBE9837AEDF4}" srcOrd="0" destOrd="0" presId="urn:microsoft.com/office/officeart/2005/8/layout/vList2"/>
    <dgm:cxn modelId="{08FB37A0-8B14-4093-9FF1-F3FB35B31D7A}" srcId="{7FFBB7CC-A804-42EA-8E36-92A37F36C6BA}" destId="{76FCBC00-E7D2-4A78-87EF-3DC73555F7F0}" srcOrd="1" destOrd="0" parTransId="{DDDA7208-C231-4BA7-A8C2-06FA705A0ED8}" sibTransId="{5E5252E1-43BF-49CB-BDFE-B9E13EA0102F}"/>
    <dgm:cxn modelId="{975CE1A7-DDA9-4FD7-9FFC-CF99797DAAA2}" srcId="{7FFBB7CC-A804-42EA-8E36-92A37F36C6BA}" destId="{959F36E5-6129-44DB-BDDF-E058B1784B3A}" srcOrd="2" destOrd="0" parTransId="{7532AADD-2367-4C13-A529-2DC792438D77}" sibTransId="{5579A35F-FB0A-4AC4-AB84-8473D7F1687B}"/>
    <dgm:cxn modelId="{A4B4C8BE-D873-4533-88F3-B9FFB142B1A3}" type="presOf" srcId="{959F36E5-6129-44DB-BDDF-E058B1784B3A}" destId="{5479215C-E78D-4CBB-8CD8-07EB798D22E0}" srcOrd="0" destOrd="0" presId="urn:microsoft.com/office/officeart/2005/8/layout/vList2"/>
    <dgm:cxn modelId="{6CA4A9CC-9F44-486D-A1A5-7DDBFD3C9EE2}" type="presOf" srcId="{2563B754-C5A3-4452-BCD0-456C7F07C8DC}" destId="{9B1E22A1-A5F6-4B9C-B105-51A71A96D11C}" srcOrd="0" destOrd="0" presId="urn:microsoft.com/office/officeart/2005/8/layout/vList2"/>
    <dgm:cxn modelId="{01E35EDC-6F55-48D9-B7B8-160F29CE6F39}" srcId="{7FFBB7CC-A804-42EA-8E36-92A37F36C6BA}" destId="{2563B754-C5A3-4452-BCD0-456C7F07C8DC}" srcOrd="3" destOrd="0" parTransId="{BD7F0310-7552-45DD-83BF-4F7884AD061D}" sibTransId="{0D703188-AFA8-4974-9F0C-BE35D416EEC3}"/>
    <dgm:cxn modelId="{9534F16B-0D11-4542-BCB6-2046F577D45F}" type="presParOf" srcId="{23389E6D-266A-4D88-B5CF-EBE9837AEDF4}" destId="{D5AF9976-76CF-4219-8BE4-D01975C7E563}" srcOrd="0" destOrd="0" presId="urn:microsoft.com/office/officeart/2005/8/layout/vList2"/>
    <dgm:cxn modelId="{2BAD0ED5-3C36-4D1D-87B0-A1D24AFC08A2}" type="presParOf" srcId="{23389E6D-266A-4D88-B5CF-EBE9837AEDF4}" destId="{FD48B1DD-F2BE-4376-89F6-98C2A687467E}" srcOrd="1" destOrd="0" presId="urn:microsoft.com/office/officeart/2005/8/layout/vList2"/>
    <dgm:cxn modelId="{A77B2EFC-F460-440A-B6E1-013D6AC86690}" type="presParOf" srcId="{23389E6D-266A-4D88-B5CF-EBE9837AEDF4}" destId="{3FA4928F-8058-4920-9A87-DF40AD68D6DA}" srcOrd="2" destOrd="0" presId="urn:microsoft.com/office/officeart/2005/8/layout/vList2"/>
    <dgm:cxn modelId="{DD45637A-F217-42D9-AAB5-BB4810F52542}" type="presParOf" srcId="{23389E6D-266A-4D88-B5CF-EBE9837AEDF4}" destId="{C4A8F20D-495B-47D3-9973-1117A9109898}" srcOrd="3" destOrd="0" presId="urn:microsoft.com/office/officeart/2005/8/layout/vList2"/>
    <dgm:cxn modelId="{4B0C2CF6-96B9-4C72-912E-134F135FA3A1}" type="presParOf" srcId="{23389E6D-266A-4D88-B5CF-EBE9837AEDF4}" destId="{5479215C-E78D-4CBB-8CD8-07EB798D22E0}" srcOrd="4" destOrd="0" presId="urn:microsoft.com/office/officeart/2005/8/layout/vList2"/>
    <dgm:cxn modelId="{3D8D94AF-40CF-432A-8442-13B34086FF6E}" type="presParOf" srcId="{23389E6D-266A-4D88-B5CF-EBE9837AEDF4}" destId="{4CD815E9-075E-407E-9C4E-C4B44B497826}" srcOrd="5" destOrd="0" presId="urn:microsoft.com/office/officeart/2005/8/layout/vList2"/>
    <dgm:cxn modelId="{FD663234-4F20-4340-A619-A4089E389C61}" type="presParOf" srcId="{23389E6D-266A-4D88-B5CF-EBE9837AEDF4}" destId="{9B1E22A1-A5F6-4B9C-B105-51A71A96D11C}" srcOrd="6" destOrd="0" presId="urn:microsoft.com/office/officeart/2005/8/layout/vList2"/>
    <dgm:cxn modelId="{D49D564D-54C9-4C08-889D-C6EAD25CAFAB}" type="presParOf" srcId="{23389E6D-266A-4D88-B5CF-EBE9837AEDF4}" destId="{82C1BE6D-5B94-4AE8-B377-B74F91669901}" srcOrd="7" destOrd="0" presId="urn:microsoft.com/office/officeart/2005/8/layout/vList2"/>
    <dgm:cxn modelId="{68E45BE9-9BF8-43D1-9FF9-B3E090D2A67E}" type="presParOf" srcId="{23389E6D-266A-4D88-B5CF-EBE9837AEDF4}" destId="{A2146A3D-2763-4539-BE3F-FFCFCD7C01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F9976-76CF-4219-8BE4-D01975C7E563}">
      <dsp:nvSpPr>
        <dsp:cNvPr id="0" name=""/>
        <dsp:cNvSpPr/>
      </dsp:nvSpPr>
      <dsp:spPr>
        <a:xfrm>
          <a:off x="0" y="37650"/>
          <a:ext cx="8253014" cy="4797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Politimand</a:t>
          </a:r>
          <a:endParaRPr lang="en-US" sz="2000" kern="1200" dirty="0"/>
        </a:p>
      </dsp:txBody>
      <dsp:txXfrm>
        <a:off x="23417" y="61067"/>
        <a:ext cx="8206180" cy="432866"/>
      </dsp:txXfrm>
    </dsp:sp>
    <dsp:sp modelId="{3FA4928F-8058-4920-9A87-DF40AD68D6DA}">
      <dsp:nvSpPr>
        <dsp:cNvPr id="0" name=""/>
        <dsp:cNvSpPr/>
      </dsp:nvSpPr>
      <dsp:spPr>
        <a:xfrm>
          <a:off x="0" y="574950"/>
          <a:ext cx="8253014" cy="4797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Ansvarlig for at kolleger ændrer adfærd</a:t>
          </a:r>
          <a:endParaRPr lang="en-US" sz="2000" kern="1200" dirty="0"/>
        </a:p>
      </dsp:txBody>
      <dsp:txXfrm>
        <a:off x="23417" y="598367"/>
        <a:ext cx="8206180" cy="432866"/>
      </dsp:txXfrm>
    </dsp:sp>
    <dsp:sp modelId="{5479215C-E78D-4CBB-8CD8-07EB798D22E0}">
      <dsp:nvSpPr>
        <dsp:cNvPr id="0" name=""/>
        <dsp:cNvSpPr/>
      </dsp:nvSpPr>
      <dsp:spPr>
        <a:xfrm>
          <a:off x="0" y="1112250"/>
          <a:ext cx="8253014" cy="4797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Dem, der skal gøre det hele</a:t>
          </a:r>
          <a:endParaRPr lang="en-US" sz="2000" kern="1200"/>
        </a:p>
      </dsp:txBody>
      <dsp:txXfrm>
        <a:off x="23417" y="1135667"/>
        <a:ext cx="8206180" cy="432866"/>
      </dsp:txXfrm>
    </dsp:sp>
    <dsp:sp modelId="{9B1E22A1-A5F6-4B9C-B105-51A71A96D11C}">
      <dsp:nvSpPr>
        <dsp:cNvPr id="0" name=""/>
        <dsp:cNvSpPr/>
      </dsp:nvSpPr>
      <dsp:spPr>
        <a:xfrm>
          <a:off x="0" y="1649550"/>
          <a:ext cx="8253014" cy="4797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Dem, der udfører andres ideer</a:t>
          </a:r>
          <a:endParaRPr lang="en-US" sz="2000" kern="1200"/>
        </a:p>
      </dsp:txBody>
      <dsp:txXfrm>
        <a:off x="23417" y="1672967"/>
        <a:ext cx="8206180" cy="432866"/>
      </dsp:txXfrm>
    </dsp:sp>
    <dsp:sp modelId="{A2146A3D-2763-4539-BE3F-FFCFCD7C017C}">
      <dsp:nvSpPr>
        <dsp:cNvPr id="0" name=""/>
        <dsp:cNvSpPr/>
      </dsp:nvSpPr>
      <dsp:spPr>
        <a:xfrm>
          <a:off x="0" y="2186850"/>
          <a:ext cx="8253014" cy="4797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En skraldespand</a:t>
          </a:r>
          <a:endParaRPr lang="en-US" sz="2000" kern="1200"/>
        </a:p>
      </dsp:txBody>
      <dsp:txXfrm>
        <a:off x="23417" y="2210267"/>
        <a:ext cx="8206180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449999" y="786860"/>
            <a:ext cx="5868000" cy="216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da-DK" b="1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50000" y="9360000"/>
            <a:ext cx="12600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724CBAC-B5E3-4CC1-A659-6444F0689741}" type="datetime1">
              <a:rPr lang="da-DK" smtClean="0"/>
              <a:pPr algn="l"/>
              <a:t>26-10-2023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980000" y="9360000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5040000" y="9360000"/>
            <a:ext cx="12600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8E9EF-BA71-4DE3-9773-819C2E0CDB59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529B57C-F72E-4314-BC3C-502F0954A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288000"/>
            <a:ext cx="1947600" cy="3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679768" y="810840"/>
            <a:ext cx="5620232" cy="355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/>
            </a:lvl1pPr>
          </a:lstStyle>
          <a:p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1363663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66764" y="5263465"/>
            <a:ext cx="5264149" cy="372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dato 2">
            <a:extLst>
              <a:ext uri="{FF2B5EF4-FFF2-40B4-BE49-F238E27FC236}">
                <a16:creationId xmlns:a16="http://schemas.microsoft.com/office/drawing/2014/main" id="{C238674A-2320-4380-A592-E7C835C329D3}"/>
              </a:ext>
            </a:extLst>
          </p:cNvPr>
          <p:cNvSpPr txBox="1">
            <a:spLocks/>
          </p:cNvSpPr>
          <p:nvPr/>
        </p:nvSpPr>
        <p:spPr>
          <a:xfrm>
            <a:off x="450000" y="9360000"/>
            <a:ext cx="12600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a-DK"/>
            </a:defPPr>
            <a:lvl1pPr marL="0" algn="r" defTabSz="99569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724CBAC-B5E3-4CC1-A659-6444F0689741}" type="datetime1">
              <a:rPr lang="da-DK" smtClean="0"/>
              <a:pPr algn="l"/>
              <a:t>26-10-2023</a:t>
            </a:fld>
            <a:endParaRPr lang="da-DK"/>
          </a:p>
        </p:txBody>
      </p:sp>
      <p:sp>
        <p:nvSpPr>
          <p:cNvPr id="9" name="Pladsholder til sidefod 3">
            <a:extLst>
              <a:ext uri="{FF2B5EF4-FFF2-40B4-BE49-F238E27FC236}">
                <a16:creationId xmlns:a16="http://schemas.microsoft.com/office/drawing/2014/main" id="{44F05511-9006-4216-A778-A13FC23097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980000" y="9360000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da-DK" dirty="0"/>
          </a:p>
        </p:txBody>
      </p:sp>
      <p:sp>
        <p:nvSpPr>
          <p:cNvPr id="10" name="Pladsholder til diasnummer 4">
            <a:extLst>
              <a:ext uri="{FF2B5EF4-FFF2-40B4-BE49-F238E27FC236}">
                <a16:creationId xmlns:a16="http://schemas.microsoft.com/office/drawing/2014/main" id="{63459B72-EEA2-401B-98B0-43CCDD45F2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040000" y="9360000"/>
            <a:ext cx="12600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8E9EF-BA71-4DE3-9773-819C2E0CDB59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8EBF6B7F-9709-4483-95E3-73BA574B2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288000"/>
            <a:ext cx="1947600" cy="3603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id - Titelslide med und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5906" y="1908423"/>
            <a:ext cx="10080000" cy="2664296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65905" y="5004768"/>
            <a:ext cx="10080000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1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599"/>
            </a:lvl4pPr>
            <a:lvl5pPr marL="1828764" indent="0" algn="ctr">
              <a:buNone/>
              <a:defRPr sz="1599"/>
            </a:lvl5pPr>
            <a:lvl6pPr marL="2285957" indent="0" algn="ctr">
              <a:buNone/>
              <a:defRPr sz="1599"/>
            </a:lvl6pPr>
            <a:lvl7pPr marL="2743148" indent="0" algn="ctr">
              <a:buNone/>
              <a:defRPr sz="1599"/>
            </a:lvl7pPr>
            <a:lvl8pPr marL="3200339" indent="0" algn="ctr">
              <a:buNone/>
              <a:defRPr sz="1599"/>
            </a:lvl8pPr>
            <a:lvl9pPr marL="3657530" indent="0" algn="ctr">
              <a:buNone/>
              <a:defRPr sz="1599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9DE80EBE-0B64-45F9-9FEA-4E042425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pPr/>
              <a:t>26-10-2023</a:t>
            </a:fld>
            <a:endParaRPr lang="da-DK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2FD6CAFB-3165-4D5F-A8F7-98BDE0EE4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A7995EF8-4EA8-4DD6-BC10-524BCA464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026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Titel og to indholdsobje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538340A-A5D0-47FF-B17E-B8347FA8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05" y="972319"/>
            <a:ext cx="1008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1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DBEFAF3B-9C75-40E0-8154-4AD2F06E2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905" y="2268000"/>
            <a:ext cx="4860000" cy="432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2AEB2B36-CFB4-466B-8BA7-B89D144C90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85904" y="2268000"/>
            <a:ext cx="4860000" cy="432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A6AA68EB-A314-409F-8085-607C587473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2" name="Pladsholder til sidefod 4">
            <a:extLst>
              <a:ext uri="{FF2B5EF4-FFF2-40B4-BE49-F238E27FC236}">
                <a16:creationId xmlns:a16="http://schemas.microsoft.com/office/drawing/2014/main" id="{D1AA1BCC-D27D-45B7-BEAE-2B07AF430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3" name="Pladsholder til slidenummer 5">
            <a:extLst>
              <a:ext uri="{FF2B5EF4-FFF2-40B4-BE49-F238E27FC236}">
                <a16:creationId xmlns:a16="http://schemas.microsoft.com/office/drawing/2014/main" id="{C31A9703-3D65-42B7-8DAE-730C98196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591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Titel og to indholdsobjekter med hver sin und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65907" y="2268000"/>
            <a:ext cx="4860000" cy="57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599" b="1"/>
            </a:lvl4pPr>
            <a:lvl5pPr marL="1828764" indent="0">
              <a:buNone/>
              <a:defRPr sz="1599" b="1"/>
            </a:lvl5pPr>
            <a:lvl6pPr marL="2285957" indent="0">
              <a:buNone/>
              <a:defRPr sz="1599" b="1"/>
            </a:lvl6pPr>
            <a:lvl7pPr marL="2743148" indent="0">
              <a:buNone/>
              <a:defRPr sz="1599" b="1"/>
            </a:lvl7pPr>
            <a:lvl8pPr marL="3200339" indent="0">
              <a:buNone/>
              <a:defRPr sz="1599" b="1"/>
            </a:lvl8pPr>
            <a:lvl9pPr marL="3657530" indent="0">
              <a:buNone/>
              <a:defRPr sz="1599" b="1"/>
            </a:lvl9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65905" y="3060551"/>
            <a:ext cx="4860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785904" y="2268000"/>
            <a:ext cx="4860000" cy="57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599" b="1"/>
            </a:lvl4pPr>
            <a:lvl5pPr marL="1828764" indent="0">
              <a:buNone/>
              <a:defRPr sz="1599" b="1"/>
            </a:lvl5pPr>
            <a:lvl6pPr marL="2285957" indent="0">
              <a:buNone/>
              <a:defRPr sz="1599" b="1"/>
            </a:lvl6pPr>
            <a:lvl7pPr marL="2743148" indent="0">
              <a:buNone/>
              <a:defRPr sz="1599" b="1"/>
            </a:lvl7pPr>
            <a:lvl8pPr marL="3200339" indent="0">
              <a:buNone/>
              <a:defRPr sz="1599" b="1"/>
            </a:lvl8pPr>
            <a:lvl9pPr marL="3657530" indent="0">
              <a:buNone/>
              <a:defRPr sz="1599" b="1"/>
            </a:lvl9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95FDEB0-15E9-46F1-8A50-0497769F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02" y="972319"/>
            <a:ext cx="1008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1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58EBC9C2-F342-440F-8156-09ACD34040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85904" y="3060551"/>
            <a:ext cx="4860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dato 3">
            <a:extLst>
              <a:ext uri="{FF2B5EF4-FFF2-40B4-BE49-F238E27FC236}">
                <a16:creationId xmlns:a16="http://schemas.microsoft.com/office/drawing/2014/main" id="{787C1DE8-8A8B-47E9-9756-6B7E819D9E7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3" name="Pladsholder til sidefod 4">
            <a:extLst>
              <a:ext uri="{FF2B5EF4-FFF2-40B4-BE49-F238E27FC236}">
                <a16:creationId xmlns:a16="http://schemas.microsoft.com/office/drawing/2014/main" id="{2038B33A-047B-42DE-BB90-5BA771AF9A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4" name="Pladsholder til slidenummer 5">
            <a:extLst>
              <a:ext uri="{FF2B5EF4-FFF2-40B4-BE49-F238E27FC236}">
                <a16:creationId xmlns:a16="http://schemas.microsoft.com/office/drawing/2014/main" id="{D167C59F-D907-4418-85D5-10DAD9731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5967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lå - Titel, tekstfelt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906" y="972319"/>
            <a:ext cx="4860000" cy="1368000"/>
          </a:xfrm>
          <a:prstGeom prst="rect">
            <a:avLst/>
          </a:prstGeo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85904" y="972319"/>
            <a:ext cx="4860000" cy="561662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65906" y="2556495"/>
            <a:ext cx="4860000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1" indent="0">
              <a:buNone/>
              <a:defRPr sz="1400"/>
            </a:lvl2pPr>
            <a:lvl3pPr marL="914382" indent="0">
              <a:buNone/>
              <a:defRPr sz="1201"/>
            </a:lvl3pPr>
            <a:lvl4pPr marL="1371573" indent="0">
              <a:buNone/>
              <a:defRPr sz="1000"/>
            </a:lvl4pPr>
            <a:lvl5pPr marL="1828764" indent="0">
              <a:buNone/>
              <a:defRPr sz="1000"/>
            </a:lvl5pPr>
            <a:lvl6pPr marL="2285957" indent="0">
              <a:buNone/>
              <a:defRPr sz="1000"/>
            </a:lvl6pPr>
            <a:lvl7pPr marL="2743148" indent="0">
              <a:buNone/>
              <a:defRPr sz="1000"/>
            </a:lvl7pPr>
            <a:lvl8pPr marL="3200339" indent="0">
              <a:buNone/>
              <a:defRPr sz="1000"/>
            </a:lvl8pPr>
            <a:lvl9pPr marL="3657530" indent="0">
              <a:buNone/>
              <a:defRPr sz="1000"/>
            </a:lvl9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0DDE056E-FA0C-4AE7-8607-41136315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8D51E8DC-8BBC-4B15-9CBE-D37CB893E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C06831CE-1A1D-478F-8F7D-0B341857D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5923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uld - Titelslide med und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5906" y="1908423"/>
            <a:ext cx="10080000" cy="2664296"/>
          </a:xfrm>
          <a:prstGeom prst="rect">
            <a:avLst/>
          </a:prstGeo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65905" y="5004768"/>
            <a:ext cx="10080000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1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599"/>
            </a:lvl4pPr>
            <a:lvl5pPr marL="1828764" indent="0" algn="ctr">
              <a:buNone/>
              <a:defRPr sz="1599"/>
            </a:lvl5pPr>
            <a:lvl6pPr marL="2285957" indent="0" algn="ctr">
              <a:buNone/>
              <a:defRPr sz="1599"/>
            </a:lvl6pPr>
            <a:lvl7pPr marL="2743148" indent="0" algn="ctr">
              <a:buNone/>
              <a:defRPr sz="1599"/>
            </a:lvl7pPr>
            <a:lvl8pPr marL="3200339" indent="0" algn="ctr">
              <a:buNone/>
              <a:defRPr sz="1599"/>
            </a:lvl8pPr>
            <a:lvl9pPr marL="3657530" indent="0" algn="ctr">
              <a:buNone/>
              <a:defRPr sz="1599"/>
            </a:lvl9pPr>
          </a:lstStyle>
          <a:p>
            <a:r>
              <a:rPr lang="da-DK" dirty="0"/>
              <a:t>Klik for at redigere undertitel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9356ACAC-970B-4490-96C2-97F55D6A8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AC32C424-E3E4-4453-AD40-3C27F367D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CBBB9062-6C5F-4963-A5D6-20EF840E1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751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d - Kapitel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5906" y="1908423"/>
            <a:ext cx="10080000" cy="26642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6" name="Pladsholder til dato 3">
            <a:extLst>
              <a:ext uri="{FF2B5EF4-FFF2-40B4-BE49-F238E27FC236}">
                <a16:creationId xmlns:a16="http://schemas.microsoft.com/office/drawing/2014/main" id="{EFC81F58-892D-477D-ADC5-1197FD702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4F06B68B-63BA-4799-9ED4-428F1B0DB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1" name="Pladsholder til slidenummer 5">
            <a:extLst>
              <a:ext uri="{FF2B5EF4-FFF2-40B4-BE49-F238E27FC236}">
                <a16:creationId xmlns:a16="http://schemas.microsoft.com/office/drawing/2014/main" id="{227C5870-D317-4F24-B6A4-0576B05CB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2408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d - Titel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710" y="972319"/>
            <a:ext cx="1008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1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5903" y="2268463"/>
            <a:ext cx="10080000" cy="4320000"/>
          </a:xfrm>
          <a:prstGeom prst="rect">
            <a:avLst/>
          </a:prstGeom>
        </p:spPr>
        <p:txBody>
          <a:bodyPr/>
          <a:lstStyle>
            <a:lvl2pPr>
              <a:defRPr sz="2599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80A86ADC-CAB1-4C55-AA6D-C6047128D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7B04C961-A181-4E8E-9444-675C406AD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E2FFFD0E-0461-4BEC-891C-7035C1A00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57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d - Titel og to indholdsobje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538340A-A5D0-47FF-B17E-B8347FA8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05" y="972319"/>
            <a:ext cx="1008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1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DBEFAF3B-9C75-40E0-8154-4AD2F06E2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905" y="2268000"/>
            <a:ext cx="4860000" cy="432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2AEB2B36-CFB4-466B-8BA7-B89D144C90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85904" y="2268000"/>
            <a:ext cx="4860000" cy="432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D2748C07-2818-4E0E-B60C-027BD47A0C0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2" name="Pladsholder til sidefod 4">
            <a:extLst>
              <a:ext uri="{FF2B5EF4-FFF2-40B4-BE49-F238E27FC236}">
                <a16:creationId xmlns:a16="http://schemas.microsoft.com/office/drawing/2014/main" id="{24BF708D-6019-4A62-B7BB-8A051B741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3" name="Pladsholder til slidenummer 5">
            <a:extLst>
              <a:ext uri="{FF2B5EF4-FFF2-40B4-BE49-F238E27FC236}">
                <a16:creationId xmlns:a16="http://schemas.microsoft.com/office/drawing/2014/main" id="{BF5D36B2-B062-4949-82E0-E537CD271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196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d - Titel og to indholdsobjekter med hver sin und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65907" y="2268000"/>
            <a:ext cx="4860000" cy="57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599" b="1"/>
            </a:lvl4pPr>
            <a:lvl5pPr marL="1828764" indent="0">
              <a:buNone/>
              <a:defRPr sz="1599" b="1"/>
            </a:lvl5pPr>
            <a:lvl6pPr marL="2285957" indent="0">
              <a:buNone/>
              <a:defRPr sz="1599" b="1"/>
            </a:lvl6pPr>
            <a:lvl7pPr marL="2743148" indent="0">
              <a:buNone/>
              <a:defRPr sz="1599" b="1"/>
            </a:lvl7pPr>
            <a:lvl8pPr marL="3200339" indent="0">
              <a:buNone/>
              <a:defRPr sz="1599" b="1"/>
            </a:lvl8pPr>
            <a:lvl9pPr marL="3657530" indent="0">
              <a:buNone/>
              <a:defRPr sz="1599" b="1"/>
            </a:lvl9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65905" y="3060551"/>
            <a:ext cx="4860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785904" y="2268000"/>
            <a:ext cx="4860000" cy="57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599" b="1"/>
            </a:lvl4pPr>
            <a:lvl5pPr marL="1828764" indent="0">
              <a:buNone/>
              <a:defRPr sz="1599" b="1"/>
            </a:lvl5pPr>
            <a:lvl6pPr marL="2285957" indent="0">
              <a:buNone/>
              <a:defRPr sz="1599" b="1"/>
            </a:lvl6pPr>
            <a:lvl7pPr marL="2743148" indent="0">
              <a:buNone/>
              <a:defRPr sz="1599" b="1"/>
            </a:lvl7pPr>
            <a:lvl8pPr marL="3200339" indent="0">
              <a:buNone/>
              <a:defRPr sz="1599" b="1"/>
            </a:lvl8pPr>
            <a:lvl9pPr marL="3657530" indent="0">
              <a:buNone/>
              <a:defRPr sz="1599" b="1"/>
            </a:lvl9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95FDEB0-15E9-46F1-8A50-0497769F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02" y="972319"/>
            <a:ext cx="1008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1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58EBC9C2-F342-440F-8156-09ACD34040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85904" y="3060551"/>
            <a:ext cx="4860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Pladsholder til dato 3">
            <a:extLst>
              <a:ext uri="{FF2B5EF4-FFF2-40B4-BE49-F238E27FC236}">
                <a16:creationId xmlns:a16="http://schemas.microsoft.com/office/drawing/2014/main" id="{9AA8D28F-7D62-4F5E-AEC7-4E42F4C0895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5" name="Pladsholder til sidefod 4">
            <a:extLst>
              <a:ext uri="{FF2B5EF4-FFF2-40B4-BE49-F238E27FC236}">
                <a16:creationId xmlns:a16="http://schemas.microsoft.com/office/drawing/2014/main" id="{70C2FE1D-4D4B-4F8C-B2BC-8E0BD733F2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5">
            <a:extLst>
              <a:ext uri="{FF2B5EF4-FFF2-40B4-BE49-F238E27FC236}">
                <a16:creationId xmlns:a16="http://schemas.microsoft.com/office/drawing/2014/main" id="{AAA8A518-F1DC-4742-BFB5-3B96CF11F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9837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uld - Titel, tekstfelt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906" y="972319"/>
            <a:ext cx="4860000" cy="1368000"/>
          </a:xfrm>
          <a:prstGeom prst="rect">
            <a:avLst/>
          </a:prstGeo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85904" y="972319"/>
            <a:ext cx="4860000" cy="561662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65906" y="2556495"/>
            <a:ext cx="4860000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1" indent="0">
              <a:buNone/>
              <a:defRPr sz="1400"/>
            </a:lvl2pPr>
            <a:lvl3pPr marL="914382" indent="0">
              <a:buNone/>
              <a:defRPr sz="1201"/>
            </a:lvl3pPr>
            <a:lvl4pPr marL="1371573" indent="0">
              <a:buNone/>
              <a:defRPr sz="1000"/>
            </a:lvl4pPr>
            <a:lvl5pPr marL="1828764" indent="0">
              <a:buNone/>
              <a:defRPr sz="1000"/>
            </a:lvl5pPr>
            <a:lvl6pPr marL="2285957" indent="0">
              <a:buNone/>
              <a:defRPr sz="1000"/>
            </a:lvl6pPr>
            <a:lvl7pPr marL="2743148" indent="0">
              <a:buNone/>
              <a:defRPr sz="1000"/>
            </a:lvl7pPr>
            <a:lvl8pPr marL="3200339" indent="0">
              <a:buNone/>
              <a:defRPr sz="1000"/>
            </a:lvl8pPr>
            <a:lvl9pPr marL="3657530" indent="0">
              <a:buNone/>
              <a:defRPr sz="1000"/>
            </a:lvl9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9" name="Pladsholder til dato 3">
            <a:extLst>
              <a:ext uri="{FF2B5EF4-FFF2-40B4-BE49-F238E27FC236}">
                <a16:creationId xmlns:a16="http://schemas.microsoft.com/office/drawing/2014/main" id="{A2910968-6E23-4AE8-8C21-5294726B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6B0F613D-9BE1-429B-AB57-E895A8AF0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1" name="Pladsholder til slidenummer 5">
            <a:extLst>
              <a:ext uri="{FF2B5EF4-FFF2-40B4-BE49-F238E27FC236}">
                <a16:creationId xmlns:a16="http://schemas.microsoft.com/office/drawing/2014/main" id="{50056FD6-6B9A-41FF-9B0E-8ECF58B94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290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å - Titelslide med und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5907" y="1908423"/>
            <a:ext cx="10080000" cy="2664296"/>
          </a:xfrm>
          <a:prstGeom prst="rect">
            <a:avLst/>
          </a:prstGeo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65905" y="5004768"/>
            <a:ext cx="10080000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1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599"/>
            </a:lvl4pPr>
            <a:lvl5pPr marL="1828764" indent="0" algn="ctr">
              <a:buNone/>
              <a:defRPr sz="1599"/>
            </a:lvl5pPr>
            <a:lvl6pPr marL="2285957" indent="0" algn="ctr">
              <a:buNone/>
              <a:defRPr sz="1599"/>
            </a:lvl6pPr>
            <a:lvl7pPr marL="2743148" indent="0" algn="ctr">
              <a:buNone/>
              <a:defRPr sz="1599"/>
            </a:lvl7pPr>
            <a:lvl8pPr marL="3200339" indent="0" algn="ctr">
              <a:buNone/>
              <a:defRPr sz="1599"/>
            </a:lvl8pPr>
            <a:lvl9pPr marL="3657530" indent="0" algn="ctr">
              <a:buNone/>
              <a:defRPr sz="1599"/>
            </a:lvl9pPr>
          </a:lstStyle>
          <a:p>
            <a:r>
              <a:rPr lang="da-DK" dirty="0"/>
              <a:t>Klik for at redigere undertitel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906C35C2-3F4C-4F54-9449-2351A4D3C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756F266F-42AE-42BA-B2E4-C956F0FA4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1E026F86-463F-4007-A8E6-6ECF6A0D4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913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- Kapitel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5906" y="1908423"/>
            <a:ext cx="10080000" cy="26642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6" name="Pladsholder til dato 3">
            <a:extLst>
              <a:ext uri="{FF2B5EF4-FFF2-40B4-BE49-F238E27FC236}">
                <a16:creationId xmlns:a16="http://schemas.microsoft.com/office/drawing/2014/main" id="{5EE5EF3D-A2B3-4195-A6AC-1DAED7A8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pPr/>
              <a:t>26-10-2023</a:t>
            </a:fld>
            <a:endParaRPr lang="da-DK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888ED143-5D82-48C6-9A4B-23BEE086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1" name="Pladsholder til slidenummer 5">
            <a:extLst>
              <a:ext uri="{FF2B5EF4-FFF2-40B4-BE49-F238E27FC236}">
                <a16:creationId xmlns:a16="http://schemas.microsoft.com/office/drawing/2014/main" id="{049679D9-DF41-4213-8210-3DF156590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0114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Kapitel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5906" y="1908423"/>
            <a:ext cx="10080000" cy="26642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6" name="Pladsholder til dato 3">
            <a:extLst>
              <a:ext uri="{FF2B5EF4-FFF2-40B4-BE49-F238E27FC236}">
                <a16:creationId xmlns:a16="http://schemas.microsoft.com/office/drawing/2014/main" id="{3A3765C6-49D4-4B69-B8DA-C39B3ED58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0DC66296-5F09-4282-A503-E2D6AC379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1" name="Pladsholder til slidenummer 5">
            <a:extLst>
              <a:ext uri="{FF2B5EF4-FFF2-40B4-BE49-F238E27FC236}">
                <a16:creationId xmlns:a16="http://schemas.microsoft.com/office/drawing/2014/main" id="{F339C2C3-D58A-4C4C-A3A8-9F619DA12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6453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Titel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710" y="972319"/>
            <a:ext cx="1008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1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5903" y="2268463"/>
            <a:ext cx="10080000" cy="4320000"/>
          </a:xfrm>
          <a:prstGeom prst="rect">
            <a:avLst/>
          </a:prstGeom>
        </p:spPr>
        <p:txBody>
          <a:bodyPr/>
          <a:lstStyle>
            <a:lvl2pPr>
              <a:defRPr sz="2599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9F319642-3593-48E2-BA25-C40DACE9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92828F74-A9CC-4287-A73D-B4A9D787E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096B21E5-A689-4B9A-A40C-0A8D52F87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877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Titel og to indholdsobje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538340A-A5D0-47FF-B17E-B8347FA8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06" y="972319"/>
            <a:ext cx="10080198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1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DBEFAF3B-9C75-40E0-8154-4AD2F06E2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905" y="2268000"/>
            <a:ext cx="4860000" cy="432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2AEB2B36-CFB4-466B-8BA7-B89D144C90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85904" y="2268000"/>
            <a:ext cx="4860000" cy="432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63788260-59CA-407A-BC54-5884AF9DC9B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2" name="Pladsholder til sidefod 4">
            <a:extLst>
              <a:ext uri="{FF2B5EF4-FFF2-40B4-BE49-F238E27FC236}">
                <a16:creationId xmlns:a16="http://schemas.microsoft.com/office/drawing/2014/main" id="{6AECFDFC-E027-400E-B22C-EEA130DD0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3" name="Pladsholder til slidenummer 5">
            <a:extLst>
              <a:ext uri="{FF2B5EF4-FFF2-40B4-BE49-F238E27FC236}">
                <a16:creationId xmlns:a16="http://schemas.microsoft.com/office/drawing/2014/main" id="{F1474704-E2B7-45E9-913E-B2CF0E052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037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Titel og to indholdsobjekter med hver sin und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65907" y="2268000"/>
            <a:ext cx="4860000" cy="57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599" b="1"/>
            </a:lvl4pPr>
            <a:lvl5pPr marL="1828764" indent="0">
              <a:buNone/>
              <a:defRPr sz="1599" b="1"/>
            </a:lvl5pPr>
            <a:lvl6pPr marL="2285957" indent="0">
              <a:buNone/>
              <a:defRPr sz="1599" b="1"/>
            </a:lvl6pPr>
            <a:lvl7pPr marL="2743148" indent="0">
              <a:buNone/>
              <a:defRPr sz="1599" b="1"/>
            </a:lvl7pPr>
            <a:lvl8pPr marL="3200339" indent="0">
              <a:buNone/>
              <a:defRPr sz="1599" b="1"/>
            </a:lvl8pPr>
            <a:lvl9pPr marL="3657530" indent="0">
              <a:buNone/>
              <a:defRPr sz="1599" b="1"/>
            </a:lvl9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65905" y="3060551"/>
            <a:ext cx="4860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785902" y="2268000"/>
            <a:ext cx="4860000" cy="57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599" b="1"/>
            </a:lvl4pPr>
            <a:lvl5pPr marL="1828764" indent="0">
              <a:buNone/>
              <a:defRPr sz="1599" b="1"/>
            </a:lvl5pPr>
            <a:lvl6pPr marL="2285957" indent="0">
              <a:buNone/>
              <a:defRPr sz="1599" b="1"/>
            </a:lvl6pPr>
            <a:lvl7pPr marL="2743148" indent="0">
              <a:buNone/>
              <a:defRPr sz="1599" b="1"/>
            </a:lvl7pPr>
            <a:lvl8pPr marL="3200339" indent="0">
              <a:buNone/>
              <a:defRPr sz="1599" b="1"/>
            </a:lvl8pPr>
            <a:lvl9pPr marL="3657530" indent="0">
              <a:buNone/>
              <a:defRPr sz="1599" b="1"/>
            </a:lvl9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95FDEB0-15E9-46F1-8A50-0497769F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02" y="972319"/>
            <a:ext cx="1008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1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58EBC9C2-F342-440F-8156-09ACD34040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85902" y="3060551"/>
            <a:ext cx="4860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dato 3">
            <a:extLst>
              <a:ext uri="{FF2B5EF4-FFF2-40B4-BE49-F238E27FC236}">
                <a16:creationId xmlns:a16="http://schemas.microsoft.com/office/drawing/2014/main" id="{9314F659-5653-4E9A-A675-4EB9A6E32E3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3" name="Pladsholder til sidefod 4">
            <a:extLst>
              <a:ext uri="{FF2B5EF4-FFF2-40B4-BE49-F238E27FC236}">
                <a16:creationId xmlns:a16="http://schemas.microsoft.com/office/drawing/2014/main" id="{96C2C68D-3870-4D09-B01E-756DA1C954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4" name="Pladsholder til slidenummer 5">
            <a:extLst>
              <a:ext uri="{FF2B5EF4-FFF2-40B4-BE49-F238E27FC236}">
                <a16:creationId xmlns:a16="http://schemas.microsoft.com/office/drawing/2014/main" id="{67C3981B-BB04-4421-A289-DF0ACFB54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699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å - Titel, tekstfelt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906" y="972319"/>
            <a:ext cx="4860000" cy="1368000"/>
          </a:xfrm>
          <a:prstGeom prst="rect">
            <a:avLst/>
          </a:prstGeo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87755" y="972319"/>
            <a:ext cx="4860000" cy="561662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65906" y="2556495"/>
            <a:ext cx="4860000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1" indent="0">
              <a:buNone/>
              <a:defRPr sz="1400"/>
            </a:lvl2pPr>
            <a:lvl3pPr marL="914382" indent="0">
              <a:buNone/>
              <a:defRPr sz="1201"/>
            </a:lvl3pPr>
            <a:lvl4pPr marL="1371573" indent="0">
              <a:buNone/>
              <a:defRPr sz="1000"/>
            </a:lvl4pPr>
            <a:lvl5pPr marL="1828764" indent="0">
              <a:buNone/>
              <a:defRPr sz="1000"/>
            </a:lvl5pPr>
            <a:lvl6pPr marL="2285957" indent="0">
              <a:buNone/>
              <a:defRPr sz="1000"/>
            </a:lvl6pPr>
            <a:lvl7pPr marL="2743148" indent="0">
              <a:buNone/>
              <a:defRPr sz="1000"/>
            </a:lvl7pPr>
            <a:lvl8pPr marL="3200339" indent="0">
              <a:buNone/>
              <a:defRPr sz="1000"/>
            </a:lvl8pPr>
            <a:lvl9pPr marL="3657530" indent="0">
              <a:buNone/>
              <a:defRPr sz="1000"/>
            </a:lvl9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F723AFDC-AC35-492E-A5AE-4F01BFDD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E2C2F1F4-8CDF-40AD-9DAE-6C7866A9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730FB757-6ED0-4759-9ED0-C85761E34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33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07531" y="2609829"/>
            <a:ext cx="11427198" cy="377523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58A-9335-49AD-A266-3F51646EE659}" type="datetime1">
              <a:rPr lang="da-DK" smtClean="0"/>
              <a:t>26-10-2023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Sussi Nyled Heinrichson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23DC-5E7A-411B-B43C-734BF72443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207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- Titel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710" y="972319"/>
            <a:ext cx="1008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1" b="1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5903" y="2268463"/>
            <a:ext cx="10080000" cy="4320000"/>
          </a:xfrm>
          <a:prstGeom prst="rect">
            <a:avLst/>
          </a:prstGeom>
        </p:spPr>
        <p:txBody>
          <a:bodyPr/>
          <a:lstStyle>
            <a:lvl2pPr>
              <a:defRPr sz="2599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D9E955E1-E94C-43F2-9AD3-89B94F2F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pPr/>
              <a:t>26-10-2023</a:t>
            </a:fld>
            <a:endParaRPr lang="da-DK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77BB78D1-00DE-4B09-9E01-BB299102D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A80F947E-1C5F-418D-81B3-DC7E5FA5D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203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- Titel og to indholdsobje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538340A-A5D0-47FF-B17E-B8347FA8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05" y="972319"/>
            <a:ext cx="1008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1" b="1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DBEFAF3B-9C75-40E0-8154-4AD2F06E2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905" y="2268000"/>
            <a:ext cx="4860000" cy="432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2AEB2B36-CFB4-466B-8BA7-B89D144C90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85904" y="2268000"/>
            <a:ext cx="4860000" cy="432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3E3F7E83-C03A-4E02-A5FE-2E16D39B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pPr/>
              <a:t>26-10-2023</a:t>
            </a:fld>
            <a:endParaRPr lang="da-DK"/>
          </a:p>
        </p:txBody>
      </p:sp>
      <p:sp>
        <p:nvSpPr>
          <p:cNvPr id="12" name="Pladsholder til sidefod 4">
            <a:extLst>
              <a:ext uri="{FF2B5EF4-FFF2-40B4-BE49-F238E27FC236}">
                <a16:creationId xmlns:a16="http://schemas.microsoft.com/office/drawing/2014/main" id="{7F9CC1D9-5D26-4CD6-AD62-504BFB239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3" name="Pladsholder til slidenummer 5">
            <a:extLst>
              <a:ext uri="{FF2B5EF4-FFF2-40B4-BE49-F238E27FC236}">
                <a16:creationId xmlns:a16="http://schemas.microsoft.com/office/drawing/2014/main" id="{2F4BDCFE-2A6D-427E-97B9-1E262B7F3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9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- Titel og to indholdsobjekter med hver sin und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65907" y="2268000"/>
            <a:ext cx="4860000" cy="57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599" b="1"/>
            </a:lvl4pPr>
            <a:lvl5pPr marL="1828764" indent="0">
              <a:buNone/>
              <a:defRPr sz="1599" b="1"/>
            </a:lvl5pPr>
            <a:lvl6pPr marL="2285957" indent="0">
              <a:buNone/>
              <a:defRPr sz="1599" b="1"/>
            </a:lvl6pPr>
            <a:lvl7pPr marL="2743148" indent="0">
              <a:buNone/>
              <a:defRPr sz="1599" b="1"/>
            </a:lvl7pPr>
            <a:lvl8pPr marL="3200339" indent="0">
              <a:buNone/>
              <a:defRPr sz="1599" b="1"/>
            </a:lvl8pPr>
            <a:lvl9pPr marL="3657530" indent="0">
              <a:buNone/>
              <a:defRPr sz="1599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65905" y="3060551"/>
            <a:ext cx="4860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785904" y="2268000"/>
            <a:ext cx="4860000" cy="57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599" b="1"/>
            </a:lvl4pPr>
            <a:lvl5pPr marL="1828764" indent="0">
              <a:buNone/>
              <a:defRPr sz="1599" b="1"/>
            </a:lvl5pPr>
            <a:lvl6pPr marL="2285957" indent="0">
              <a:buNone/>
              <a:defRPr sz="1599" b="1"/>
            </a:lvl6pPr>
            <a:lvl7pPr marL="2743148" indent="0">
              <a:buNone/>
              <a:defRPr sz="1599" b="1"/>
            </a:lvl7pPr>
            <a:lvl8pPr marL="3200339" indent="0">
              <a:buNone/>
              <a:defRPr sz="1599" b="1"/>
            </a:lvl8pPr>
            <a:lvl9pPr marL="3657530" indent="0">
              <a:buNone/>
              <a:defRPr sz="1599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95FDEB0-15E9-46F1-8A50-0497769F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02" y="972319"/>
            <a:ext cx="1008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1" b="1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58EBC9C2-F342-440F-8156-09ACD34040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85904" y="3060551"/>
            <a:ext cx="4860000" cy="352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dato 3">
            <a:extLst>
              <a:ext uri="{FF2B5EF4-FFF2-40B4-BE49-F238E27FC236}">
                <a16:creationId xmlns:a16="http://schemas.microsoft.com/office/drawing/2014/main" id="{173E4F3F-8A6D-48A2-97B3-9C6488DC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pPr/>
              <a:t>26-10-2023</a:t>
            </a:fld>
            <a:endParaRPr lang="da-DK"/>
          </a:p>
        </p:txBody>
      </p:sp>
      <p:sp>
        <p:nvSpPr>
          <p:cNvPr id="13" name="Pladsholder til sidefod 4">
            <a:extLst>
              <a:ext uri="{FF2B5EF4-FFF2-40B4-BE49-F238E27FC236}">
                <a16:creationId xmlns:a16="http://schemas.microsoft.com/office/drawing/2014/main" id="{BE29A24D-C194-4AEC-9840-B07B26F8E4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4" name="Pladsholder til slidenummer 5">
            <a:extLst>
              <a:ext uri="{FF2B5EF4-FFF2-40B4-BE49-F238E27FC236}">
                <a16:creationId xmlns:a16="http://schemas.microsoft.com/office/drawing/2014/main" id="{FFFE6DB4-C464-4E02-AD17-147C38234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312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Hvid - Titel, tekstfelt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906" y="972319"/>
            <a:ext cx="4860000" cy="1368000"/>
          </a:xfrm>
          <a:prstGeom prst="rect">
            <a:avLst/>
          </a:prstGeo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85904" y="972319"/>
            <a:ext cx="4860000" cy="561662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99"/>
            </a:lvl3pPr>
            <a:lvl4pPr>
              <a:defRPr sz="1400"/>
            </a:lvl4pPr>
            <a:lvl5pPr>
              <a:defRPr sz="12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65906" y="2556495"/>
            <a:ext cx="4860000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1" indent="0">
              <a:buNone/>
              <a:defRPr sz="1400"/>
            </a:lvl2pPr>
            <a:lvl3pPr marL="914382" indent="0">
              <a:buNone/>
              <a:defRPr sz="1201"/>
            </a:lvl3pPr>
            <a:lvl4pPr marL="1371573" indent="0">
              <a:buNone/>
              <a:defRPr sz="1000"/>
            </a:lvl4pPr>
            <a:lvl5pPr marL="1828764" indent="0">
              <a:buNone/>
              <a:defRPr sz="1000"/>
            </a:lvl5pPr>
            <a:lvl6pPr marL="2285957" indent="0">
              <a:buNone/>
              <a:defRPr sz="1000"/>
            </a:lvl6pPr>
            <a:lvl7pPr marL="2743148" indent="0">
              <a:buNone/>
              <a:defRPr sz="1000"/>
            </a:lvl7pPr>
            <a:lvl8pPr marL="3200339" indent="0">
              <a:buNone/>
              <a:defRPr sz="1000"/>
            </a:lvl8pPr>
            <a:lvl9pPr marL="365753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37254DEB-162E-4E50-A5AF-2B34976C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pPr/>
              <a:t>26-10-2023</a:t>
            </a:fld>
            <a:endParaRPr lang="da-DK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5B309651-3F0C-4D79-A16F-B6C2AF462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6784F469-ECE4-47D0-89A2-4B7FE961A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976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å - Titelslide med und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5906" y="1908423"/>
            <a:ext cx="10080000" cy="2664296"/>
          </a:xfrm>
          <a:prstGeom prst="rect">
            <a:avLst/>
          </a:prstGeo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65905" y="5004768"/>
            <a:ext cx="10080000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1"/>
            </a:lvl1pPr>
            <a:lvl2pPr marL="457191" indent="0" algn="ctr">
              <a:buNone/>
              <a:defRPr sz="2000"/>
            </a:lvl2pPr>
            <a:lvl3pPr marL="914382" indent="0" algn="ctr">
              <a:buNone/>
              <a:defRPr sz="1800"/>
            </a:lvl3pPr>
            <a:lvl4pPr marL="1371573" indent="0" algn="ctr">
              <a:buNone/>
              <a:defRPr sz="1599"/>
            </a:lvl4pPr>
            <a:lvl5pPr marL="1828764" indent="0" algn="ctr">
              <a:buNone/>
              <a:defRPr sz="1599"/>
            </a:lvl5pPr>
            <a:lvl6pPr marL="2285957" indent="0" algn="ctr">
              <a:buNone/>
              <a:defRPr sz="1599"/>
            </a:lvl6pPr>
            <a:lvl7pPr marL="2743148" indent="0" algn="ctr">
              <a:buNone/>
              <a:defRPr sz="1599"/>
            </a:lvl7pPr>
            <a:lvl8pPr marL="3200339" indent="0" algn="ctr">
              <a:buNone/>
              <a:defRPr sz="1599"/>
            </a:lvl8pPr>
            <a:lvl9pPr marL="3657530" indent="0" algn="ctr">
              <a:buNone/>
              <a:defRPr sz="1599"/>
            </a:lvl9pPr>
          </a:lstStyle>
          <a:p>
            <a:r>
              <a:rPr lang="da-DK" dirty="0"/>
              <a:t>Klik for at redigere undertitel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2CCB9217-5189-43E8-8AA0-001ECFA88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07E7AEB2-F162-4F50-A6C5-D28BB43B8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9351CCA6-9806-4266-932B-50BEF2A8B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002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Kapitel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5906" y="1908423"/>
            <a:ext cx="10080000" cy="26642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6" name="Pladsholder til dato 3">
            <a:extLst>
              <a:ext uri="{FF2B5EF4-FFF2-40B4-BE49-F238E27FC236}">
                <a16:creationId xmlns:a16="http://schemas.microsoft.com/office/drawing/2014/main" id="{018B0938-425F-4B89-88C1-307961E6D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288592C3-27DD-4068-BB60-34F55FF44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1" name="Pladsholder til slidenummer 5">
            <a:extLst>
              <a:ext uri="{FF2B5EF4-FFF2-40B4-BE49-F238E27FC236}">
                <a16:creationId xmlns:a16="http://schemas.microsoft.com/office/drawing/2014/main" id="{79676D45-DC7A-4135-AE6A-DEF35122F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782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Titel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710" y="972319"/>
            <a:ext cx="1008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1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5903" y="2268463"/>
            <a:ext cx="10080000" cy="4320000"/>
          </a:xfrm>
          <a:prstGeom prst="rect">
            <a:avLst/>
          </a:prstGeom>
        </p:spPr>
        <p:txBody>
          <a:bodyPr/>
          <a:lstStyle>
            <a:lvl2pPr>
              <a:defRPr sz="2599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FA1A889A-0AEC-48C6-970E-9C0AFE949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F9EC2181-6EAD-4E00-8A0A-F5BBC0B36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018FE9BA-8827-44BD-8CB7-A40CDB155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99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65901" y="972319"/>
            <a:ext cx="1008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65902" y="2268000"/>
            <a:ext cx="1008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964B191-7B1B-4A1E-89CF-6F4CD5064B5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2" y="288001"/>
            <a:ext cx="1944395" cy="360000"/>
          </a:xfrm>
          <a:prstGeom prst="rect">
            <a:avLst/>
          </a:prstGeom>
        </p:spPr>
      </p:pic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9958B821-627E-4B49-8049-E3D250C7A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pPr/>
              <a:t>26-10-2023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572EE3C4-D937-4485-9F45-8EAD1C893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17A1B6DA-D989-4D1B-870C-0503AB1F1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27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8" r:id="rId2"/>
    <p:sldLayoutId id="2147483824" r:id="rId3"/>
    <p:sldLayoutId id="2147483825" r:id="rId4"/>
    <p:sldLayoutId id="2147483826" r:id="rId5"/>
    <p:sldLayoutId id="2147483827" r:id="rId6"/>
  </p:sldLayoutIdLst>
  <p:hf hdr="0"/>
  <p:txStyles>
    <p:titleStyle>
      <a:lvl1pPr algn="l" defTabSz="914382" rtl="0" eaLnBrk="1" latinLnBrk="0" hangingPunct="1">
        <a:lnSpc>
          <a:spcPct val="90000"/>
        </a:lnSpc>
        <a:spcBef>
          <a:spcPct val="0"/>
        </a:spcBef>
        <a:buNone/>
        <a:defRPr sz="3601" b="1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596" indent="-228596" algn="l" defTabSz="9143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7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599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8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9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61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52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3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4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5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8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65901" y="972319"/>
            <a:ext cx="1008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74323" y="2268463"/>
            <a:ext cx="1008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711AD37-0AD8-40A3-AF2B-6982DEEC556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2" y="288000"/>
            <a:ext cx="1944395" cy="360000"/>
          </a:xfrm>
          <a:prstGeom prst="rect">
            <a:avLst/>
          </a:prstGeom>
        </p:spPr>
      </p:pic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2C9339AB-1605-4038-8E19-3F7782205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EF935C40-ED29-45DC-A8A3-EA5ABC219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D1DD5368-D4F3-4602-B450-5805B9D71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62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832" r:id="rId2"/>
    <p:sldLayoutId id="2147483794" r:id="rId3"/>
    <p:sldLayoutId id="2147483796" r:id="rId4"/>
    <p:sldLayoutId id="2147483797" r:id="rId5"/>
    <p:sldLayoutId id="2147483800" r:id="rId6"/>
  </p:sldLayoutIdLst>
  <p:hf hdr="0"/>
  <p:txStyles>
    <p:titleStyle>
      <a:lvl1pPr algn="l" defTabSz="914382" rtl="0" eaLnBrk="1" latinLnBrk="0" hangingPunct="1">
        <a:lnSpc>
          <a:spcPct val="90000"/>
        </a:lnSpc>
        <a:spcBef>
          <a:spcPct val="0"/>
        </a:spcBef>
        <a:buNone/>
        <a:defRPr sz="3601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596" indent="-228596" algn="l" defTabSz="9143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7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599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8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9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61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52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3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4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5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8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65901" y="972319"/>
            <a:ext cx="1008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65902" y="2268000"/>
            <a:ext cx="1008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6078232-2904-44C9-B401-F2825BF510B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2" y="288000"/>
            <a:ext cx="1944395" cy="360000"/>
          </a:xfrm>
          <a:prstGeom prst="rect">
            <a:avLst/>
          </a:prstGeom>
        </p:spPr>
      </p:pic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1A8F258E-947E-4078-ADDA-0321DEEAF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5AF5DF1F-101F-43C9-B5ED-9187EA3A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D8C8A690-14B3-4D2F-8192-A31250EA7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89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33" r:id="rId2"/>
    <p:sldLayoutId id="2147483806" r:id="rId3"/>
    <p:sldLayoutId id="2147483807" r:id="rId4"/>
    <p:sldLayoutId id="2147483808" r:id="rId5"/>
    <p:sldLayoutId id="2147483809" r:id="rId6"/>
  </p:sldLayoutIdLst>
  <p:hf hdr="0"/>
  <p:txStyles>
    <p:titleStyle>
      <a:lvl1pPr algn="l" defTabSz="914382" rtl="0" eaLnBrk="1" latinLnBrk="0" hangingPunct="1">
        <a:lnSpc>
          <a:spcPct val="90000"/>
        </a:lnSpc>
        <a:spcBef>
          <a:spcPct val="0"/>
        </a:spcBef>
        <a:buNone/>
        <a:defRPr sz="3601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596" indent="-228596" algn="l" defTabSz="9143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7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599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8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9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61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52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3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4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5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8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65901" y="972319"/>
            <a:ext cx="1008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65902" y="2268000"/>
            <a:ext cx="1008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B1F921F-540C-438D-BAB8-CA6CE52FF19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2" y="288000"/>
            <a:ext cx="1944395" cy="360000"/>
          </a:xfrm>
          <a:prstGeom prst="rect">
            <a:avLst/>
          </a:prstGeom>
        </p:spPr>
      </p:pic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855939B4-EE10-4F7F-8CC2-3DEF72355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906" y="7008815"/>
            <a:ext cx="118701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AF36B403-F073-486D-8DD5-E148BB006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1582" y="7008814"/>
            <a:ext cx="691276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1857E547-F400-43AB-A4DF-8BAA100E0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3009" y="7008815"/>
            <a:ext cx="120289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975EC9-569B-420A-9DA6-D803E8AE7DD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683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34" r:id="rId2"/>
    <p:sldLayoutId id="2147483815" r:id="rId3"/>
    <p:sldLayoutId id="2147483816" r:id="rId4"/>
    <p:sldLayoutId id="2147483817" r:id="rId5"/>
    <p:sldLayoutId id="2147483818" r:id="rId6"/>
    <p:sldLayoutId id="2147483835" r:id="rId7"/>
  </p:sldLayoutIdLst>
  <p:hf hdr="0"/>
  <p:txStyles>
    <p:titleStyle>
      <a:lvl1pPr algn="l" defTabSz="914382" rtl="0" eaLnBrk="1" latinLnBrk="0" hangingPunct="1">
        <a:lnSpc>
          <a:spcPct val="90000"/>
        </a:lnSpc>
        <a:spcBef>
          <a:spcPct val="0"/>
        </a:spcBef>
        <a:buNone/>
        <a:defRPr sz="3601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596" indent="-228596" algn="l" defTabSz="9143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7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599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8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9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61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52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3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4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5" indent="-228596" algn="l" defTabSz="91438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8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a/photo/72169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exspan.blogspot.com/2020/09/tillbaka-till-utbildningens-framtid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a-dk/foto/4k-baggrund-aften-belyst-eksplodere-1573722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a-dk/foto/bogsider-boger-close-up-graes-415078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enstredk/45150182144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a/photo/1174419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el 66">
            <a:extLst>
              <a:ext uri="{FF2B5EF4-FFF2-40B4-BE49-F238E27FC236}">
                <a16:creationId xmlns:a16="http://schemas.microsoft.com/office/drawing/2014/main" id="{041015C5-78C2-498A-A557-FCA46B07FE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/>
              <a:t>Værtskab</a:t>
            </a:r>
            <a:br>
              <a:rPr lang="da-DK" dirty="0"/>
            </a:br>
            <a:r>
              <a:rPr lang="da-DK" dirty="0"/>
              <a:t>Personalemøde den 25/10 2023</a:t>
            </a:r>
          </a:p>
        </p:txBody>
      </p:sp>
      <p:sp>
        <p:nvSpPr>
          <p:cNvPr id="68" name="Undertitel 67">
            <a:extLst>
              <a:ext uri="{FF2B5EF4-FFF2-40B4-BE49-F238E27FC236}">
                <a16:creationId xmlns:a16="http://schemas.microsoft.com/office/drawing/2014/main" id="{084E41D3-B8E9-46B6-B222-190641378A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da-DK" sz="1000" dirty="0"/>
          </a:p>
          <a:p>
            <a:pPr algn="r"/>
            <a:endParaRPr lang="da-DK" sz="1000" dirty="0"/>
          </a:p>
          <a:p>
            <a:pPr algn="r"/>
            <a:endParaRPr lang="da-DK" sz="1000" dirty="0"/>
          </a:p>
          <a:p>
            <a:pPr algn="r"/>
            <a:endParaRPr lang="da-DK" sz="1000" dirty="0"/>
          </a:p>
          <a:p>
            <a:pPr algn="r"/>
            <a:endParaRPr lang="da-DK" sz="1000" dirty="0"/>
          </a:p>
          <a:p>
            <a:pPr algn="r"/>
            <a:r>
              <a:rPr lang="da-DK" sz="1000" dirty="0"/>
              <a:t>Frederikke - Line - Minna - Ole - Gitte</a:t>
            </a:r>
          </a:p>
        </p:txBody>
      </p:sp>
      <p:pic>
        <p:nvPicPr>
          <p:cNvPr id="4" name="Pladsholder til indhold 7">
            <a:extLst>
              <a:ext uri="{FF2B5EF4-FFF2-40B4-BE49-F238E27FC236}">
                <a16:creationId xmlns:a16="http://schemas.microsoft.com/office/drawing/2014/main" id="{7AB940A7-8CD1-418B-99A4-544C7B654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6820" y="4750121"/>
            <a:ext cx="6840760" cy="25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0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F4011-8927-43A0-A645-C9FCBB40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der ske fremover?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3051E9-9BAC-42F3-AAF8-75A982590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Hvordan udfylder vi skemaerne</a:t>
            </a:r>
          </a:p>
          <a:p>
            <a:r>
              <a:rPr lang="da-DK" dirty="0"/>
              <a:t>Kan det ses, hvor mange krydser jeg har sat?</a:t>
            </a:r>
          </a:p>
          <a:p>
            <a:r>
              <a:rPr lang="da-DK" dirty="0"/>
              <a:t>Hvornår starter vi?</a:t>
            </a:r>
          </a:p>
          <a:p>
            <a:r>
              <a:rPr lang="da-DK" dirty="0"/>
              <a:t>Hvor længe skal det kører?</a:t>
            </a:r>
          </a:p>
          <a:p>
            <a:r>
              <a:rPr lang="da-DK" dirty="0"/>
              <a:t>Bliver der lavet statistik på det?</a:t>
            </a:r>
          </a:p>
          <a:p>
            <a:r>
              <a:rPr lang="da-DK" dirty="0"/>
              <a:t>Hvem skal have skemaerne?</a:t>
            </a:r>
          </a:p>
          <a:p>
            <a:r>
              <a:rPr lang="da-DK" dirty="0"/>
              <a:t>Hvornår hører vi noget om resultatet?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2ED5057-212B-4C9D-AE3C-127907D8BE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51E7F4-D577-422E-AC09-5C7F38395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da-DK" dirty="0"/>
              <a:t>Frederikke – Line – Minna – Ole - Gitte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C5D87DB-0399-4EB1-A387-EC0493B08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975EC9-569B-420A-9DA6-D803E8AE7DD4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7" name="Pladsholder til indhold 7">
            <a:extLst>
              <a:ext uri="{FF2B5EF4-FFF2-40B4-BE49-F238E27FC236}">
                <a16:creationId xmlns:a16="http://schemas.microsoft.com/office/drawing/2014/main" id="{110884D1-63DF-4BF4-88EF-426920C29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15435" y="3382964"/>
            <a:ext cx="4860550" cy="323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F9B6A-4FE1-447D-B053-D56806D8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Hvilken bingoplade er den heldige vinder?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EB82AF-D34F-433C-AD6C-5BBE28C0B1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81E802-E301-48EB-8E58-E5947533A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da-DK" dirty="0"/>
              <a:t>Frederikke – Line – Minna – Ole - Gitte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F682759-6547-427E-8C5A-BFF5FD312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975EC9-569B-420A-9DA6-D803E8AE7DD4}" type="slidenum">
              <a:rPr lang="da-DK" smtClean="0"/>
              <a:pPr/>
              <a:t>11</a:t>
            </a:fld>
            <a:endParaRPr lang="da-DK"/>
          </a:p>
        </p:txBody>
      </p:sp>
      <p:pic>
        <p:nvPicPr>
          <p:cNvPr id="7" name="Pladsholder til indhold 21">
            <a:extLst>
              <a:ext uri="{FF2B5EF4-FFF2-40B4-BE49-F238E27FC236}">
                <a16:creationId xmlns:a16="http://schemas.microsoft.com/office/drawing/2014/main" id="{6E51B7ED-AD6F-4E28-8F19-B9D241191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64891" y="2069185"/>
            <a:ext cx="9624847" cy="5028983"/>
          </a:xfrm>
          <a:prstGeom prst="rect">
            <a:avLst/>
          </a:prstGeom>
        </p:spPr>
      </p:pic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7663C3A-0485-4EB6-9CB4-333B48870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903" y="2268463"/>
            <a:ext cx="10080000" cy="43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8000" dirty="0"/>
              <a:t>      Så må der  </a:t>
            </a:r>
          </a:p>
          <a:p>
            <a:pPr marL="0" indent="0">
              <a:buNone/>
            </a:pPr>
            <a:r>
              <a:rPr lang="da-DK" sz="8000" dirty="0"/>
              <a:t>    jubles!!!!!!!!!!!!</a:t>
            </a:r>
          </a:p>
        </p:txBody>
      </p:sp>
    </p:spTree>
    <p:extLst>
      <p:ext uri="{BB962C8B-B14F-4D97-AF65-F5344CB8AC3E}">
        <p14:creationId xmlns:p14="http://schemas.microsoft.com/office/powerpoint/2010/main" val="408183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41F12-028D-4A6E-937A-05575662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Lyngby’s</a:t>
            </a:r>
            <a:r>
              <a:rPr lang="da-DK" dirty="0"/>
              <a:t> Bankoplade til fri benyttelse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2257E9F3-7857-454C-B110-4AF7A2F69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761323"/>
              </p:ext>
            </p:extLst>
          </p:nvPr>
        </p:nvGraphicFramePr>
        <p:xfrm>
          <a:off x="672803" y="1620391"/>
          <a:ext cx="11233248" cy="518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894">
                  <a:extLst>
                    <a:ext uri="{9D8B030D-6E8A-4147-A177-3AD203B41FA5}">
                      <a16:colId xmlns:a16="http://schemas.microsoft.com/office/drawing/2014/main" val="1161762087"/>
                    </a:ext>
                  </a:extLst>
                </a:gridCol>
                <a:gridCol w="2807894">
                  <a:extLst>
                    <a:ext uri="{9D8B030D-6E8A-4147-A177-3AD203B41FA5}">
                      <a16:colId xmlns:a16="http://schemas.microsoft.com/office/drawing/2014/main" val="3480466051"/>
                    </a:ext>
                  </a:extLst>
                </a:gridCol>
                <a:gridCol w="2808730">
                  <a:extLst>
                    <a:ext uri="{9D8B030D-6E8A-4147-A177-3AD203B41FA5}">
                      <a16:colId xmlns:a16="http://schemas.microsoft.com/office/drawing/2014/main" val="96651845"/>
                    </a:ext>
                  </a:extLst>
                </a:gridCol>
                <a:gridCol w="2808730">
                  <a:extLst>
                    <a:ext uri="{9D8B030D-6E8A-4147-A177-3AD203B41FA5}">
                      <a16:colId xmlns:a16="http://schemas.microsoft.com/office/drawing/2014/main" val="2860584518"/>
                    </a:ext>
                  </a:extLst>
                </a:gridCol>
              </a:tblGrid>
              <a:tr h="67919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2800">
                          <a:ln w="9525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>
                            <a:outerShdw blurRad="12700" dist="38100" dir="2700000" algn="tl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Bankoplade</a:t>
                      </a:r>
                      <a:endParaRPr lang="da-DK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431303"/>
                  </a:ext>
                </a:extLst>
              </a:tr>
              <a:tr h="1328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 dirty="0">
                          <a:effectLst/>
                        </a:rPr>
                        <a:t>Fortæl om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 dirty="0">
                          <a:effectLst/>
                        </a:rPr>
                        <a:t>Biblioteks-App ’en</a:t>
                      </a:r>
                      <a:endParaRPr lang="da-DK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>
                          <a:effectLst/>
                        </a:rPr>
                        <a:t>Push en bog til en låner</a:t>
                      </a:r>
                      <a:endParaRPr lang="da-DK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>
                          <a:effectLst/>
                        </a:rPr>
                        <a:t>Smal-talk med en låner</a:t>
                      </a:r>
                      <a:endParaRPr lang="da-DK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>
                          <a:effectLst/>
                        </a:rPr>
                        <a:t>Fortæl om nye åbningstider</a:t>
                      </a:r>
                      <a:endParaRPr lang="da-DK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912989"/>
                  </a:ext>
                </a:extLst>
              </a:tr>
              <a:tr h="1471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>
                          <a:effectLst/>
                        </a:rPr>
                        <a:t>Besøg yderområder (f.eks. et hjørne på 1. sal, Foyer, avisområdet)</a:t>
                      </a:r>
                      <a:endParaRPr lang="da-DK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>
                          <a:effectLst/>
                        </a:rPr>
                        <a:t>Fyld op på alle udstillinger (hhv. bø og vok)</a:t>
                      </a:r>
                      <a:endParaRPr lang="da-DK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>
                          <a:effectLst/>
                        </a:rPr>
                        <a:t>Brug læserservice</a:t>
                      </a:r>
                      <a:endParaRPr lang="da-DK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 dirty="0">
                          <a:effectLst/>
                        </a:rPr>
                        <a:t>Brug/fortæl om filialer</a:t>
                      </a:r>
                      <a:endParaRPr lang="da-DK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86129"/>
                  </a:ext>
                </a:extLst>
              </a:tr>
              <a:tr h="170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>
                          <a:effectLst/>
                        </a:rPr>
                        <a:t>Fortæl om det skræddersyede bibliotek</a:t>
                      </a:r>
                      <a:endParaRPr lang="da-DK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>
                          <a:effectLst/>
                        </a:rPr>
                        <a:t>Reklamér for et arrangement</a:t>
                      </a:r>
                      <a:endParaRPr lang="da-DK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>
                          <a:effectLst/>
                        </a:rPr>
                        <a:t>Andet:</a:t>
                      </a:r>
                      <a:endParaRPr lang="da-DK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a-DK" sz="1400" dirty="0">
                          <a:effectLst/>
                        </a:rPr>
                        <a:t>Tilbyd rundvisning eller orientering for (nye) lånere</a:t>
                      </a:r>
                      <a:endParaRPr lang="da-DK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0445425"/>
                  </a:ext>
                </a:extLst>
              </a:tr>
            </a:tbl>
          </a:graphicData>
        </a:graphic>
      </p:graphicFrame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3DA8C0-7405-4C99-9C89-3B21B4634B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2B3733-A3BC-4803-8A15-4E5E648C2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da-DK" dirty="0"/>
              <a:t>Gitte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16BB1C-40C2-40E0-AB88-324A6D2C1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975EC9-569B-420A-9DA6-D803E8AE7DD4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A16C8A1-15D1-490D-85EC-611B34E2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4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Andet, hvis der er behov for det (det kan være ris, ros, succeshistorier o.lign.):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da-DK" altLang="da-D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Skemaet lægges til Gitte i plastic chartekket i skuffen i Vok. Bordet.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0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77067-89A3-4478-9A91-C6D6408E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Program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5D3ABB-147A-4212-90CB-654327B1A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Velkomst  v. Aske og Thomas – med overdragelse af projektet til ressourcepersonerne</a:t>
            </a:r>
          </a:p>
          <a:p>
            <a:r>
              <a:rPr lang="da-DK" dirty="0"/>
              <a:t>Værtskab, hvorfor gør vi det? </a:t>
            </a:r>
          </a:p>
          <a:p>
            <a:r>
              <a:rPr lang="da-DK" dirty="0"/>
              <a:t>Hvad er og hvad er en ressourceperson ikke </a:t>
            </a:r>
          </a:p>
          <a:p>
            <a:r>
              <a:rPr lang="da-DK" dirty="0"/>
              <a:t>Hvad oplevede ressourcepersonerne på mødet med Sussi Gruppeopgave </a:t>
            </a:r>
          </a:p>
          <a:p>
            <a:r>
              <a:rPr lang="da-DK" dirty="0"/>
              <a:t>Hvad skal der ske fremover</a:t>
            </a:r>
          </a:p>
          <a:p>
            <a:r>
              <a:rPr lang="da-DK" dirty="0"/>
              <a:t>Afslutning 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DCDBA7-DF55-430A-A054-583E35E5B1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623EA9-97E8-4FF8-9618-6FE86A9AB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da-DK" dirty="0"/>
              <a:t>Frederikke – Line – Minna – Ole - Gitte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F05033-4A9F-42B1-BF9D-DB154A2EE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975EC9-569B-420A-9DA6-D803E8AE7DD4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993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9297A-3C63-4187-ABA3-36311E0B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da-DK" sz="8000" dirty="0"/>
            </a:br>
            <a:br>
              <a:rPr lang="da-DK" sz="8000" dirty="0"/>
            </a:br>
            <a:br>
              <a:rPr lang="da-DK" sz="8000" dirty="0"/>
            </a:br>
            <a:r>
              <a:rPr lang="da-DK" sz="8000" dirty="0"/>
              <a:t>Aske</a:t>
            </a:r>
            <a:br>
              <a:rPr lang="da-DK" sz="8000" dirty="0"/>
            </a:br>
            <a:r>
              <a:rPr lang="da-DK" sz="8000" dirty="0"/>
              <a:t>Thomas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1016A530-07D5-4AE9-997C-E50CB1CA2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5F35093-2D55-451C-B8DB-61956914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48F81EF-89FB-4D0F-BDC8-010BD5A7C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da-DK" dirty="0"/>
              <a:t>Frederikke – Line – Minna – Ole - Gitte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EFE9CC0-0AE8-49C7-A4D3-E108F8801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975EC9-569B-420A-9DA6-D803E8AE7DD4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B96DF72F-BEE9-4DC3-A852-D95D2A896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8101" y="2124447"/>
            <a:ext cx="7118944" cy="4745962"/>
          </a:xfrm>
          <a:prstGeom prst="rect">
            <a:avLst/>
          </a:prstGeom>
        </p:spPr>
      </p:pic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13D8F841-9F76-4138-847C-4F81BD20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766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FAD83853-90E4-4A94-A1BB-29F79BB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skal vi have værtskab?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97132F-EF26-4BE5-A060-540729B6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58A-9335-49AD-A266-3F51646EE659}" type="datetime1">
              <a:rPr lang="da-DK" smtClean="0"/>
              <a:pPr/>
              <a:t>26-10-2023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B22736-18A6-4906-A21E-9759F46F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 dirty="0"/>
              <a:t>Frederikke – Line – Minna – Ole - Gitte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A1EC17-655F-41F6-B597-39CDD827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23DC-5E7A-411B-B43C-734BF72443D8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17" name="Pladsholder til indhold 16">
            <a:extLst>
              <a:ext uri="{FF2B5EF4-FFF2-40B4-BE49-F238E27FC236}">
                <a16:creationId xmlns:a16="http://schemas.microsoft.com/office/drawing/2014/main" id="{927ADFC7-94AA-459F-BE62-85A033846D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0151" y="1889450"/>
            <a:ext cx="7812858" cy="5218990"/>
          </a:xfrm>
        </p:spPr>
      </p:pic>
    </p:spTree>
    <p:extLst>
      <p:ext uri="{BB962C8B-B14F-4D97-AF65-F5344CB8AC3E}">
        <p14:creationId xmlns:p14="http://schemas.microsoft.com/office/powerpoint/2010/main" val="410555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Jeg har forbindelse til Sun">
            <a:extLst>
              <a:ext uri="{FF2B5EF4-FFF2-40B4-BE49-F238E27FC236}">
                <a16:creationId xmlns:a16="http://schemas.microsoft.com/office/drawing/2014/main" id="{2B861738-DC91-AC97-3A96-763D6BF8D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33" r="21147" b="2"/>
          <a:stretch/>
        </p:blipFill>
        <p:spPr>
          <a:xfrm>
            <a:off x="376" y="11"/>
            <a:ext cx="4437463" cy="75612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FEE10B-0B93-F13C-E423-0BFBE4E8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277" y="681944"/>
            <a:ext cx="7357166" cy="1759859"/>
          </a:xfrm>
        </p:spPr>
        <p:txBody>
          <a:bodyPr>
            <a:normAutofit/>
          </a:bodyPr>
          <a:lstStyle/>
          <a:p>
            <a:r>
              <a:rPr lang="da-DK" dirty="0"/>
              <a:t>Hvad er en ressourceperson?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7D8735-75F9-A1C9-244E-C1F00EFEF1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23275" y="2609829"/>
            <a:ext cx="7357167" cy="3775236"/>
          </a:xfrm>
        </p:spPr>
        <p:txBody>
          <a:bodyPr>
            <a:normAutofit/>
          </a:bodyPr>
          <a:lstStyle/>
          <a:p>
            <a:r>
              <a:rPr lang="da-DK" dirty="0"/>
              <a:t>Hjælpekilde</a:t>
            </a:r>
          </a:p>
          <a:p>
            <a:r>
              <a:rPr lang="da-DK" dirty="0"/>
              <a:t>Eksperimenterende prøvehandlinger</a:t>
            </a:r>
          </a:p>
          <a:p>
            <a:r>
              <a:rPr lang="da-DK" dirty="0"/>
              <a:t>Fokus på værtskabet og borgeren</a:t>
            </a:r>
          </a:p>
          <a:p>
            <a:r>
              <a:rPr lang="da-DK" dirty="0"/>
              <a:t>Fokus på ejerskab og engagement sammen med kollegerne og ledelsen</a:t>
            </a:r>
          </a:p>
          <a:p>
            <a:r>
              <a:rPr lang="da-DK" dirty="0"/>
              <a:t>Én, der går forrest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14BFBEC-3834-31C1-9EB8-B44A00CF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3275" y="6486583"/>
            <a:ext cx="5423056" cy="402567"/>
          </a:xfrm>
        </p:spPr>
        <p:txBody>
          <a:bodyPr>
            <a:normAutofit/>
          </a:bodyPr>
          <a:lstStyle/>
          <a:p>
            <a:pPr algn="r">
              <a:spcAft>
                <a:spcPts val="662"/>
              </a:spcAft>
            </a:pPr>
            <a:r>
              <a:rPr lang="da-DK" dirty="0"/>
              <a:t>Sussi Nyled Heinrichson – Frederikke – Line – Minna – Ole - Gitte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E56B89F-8763-2445-9FE8-51EAF2D7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62"/>
              </a:spcAft>
            </a:pPr>
            <a:fld id="{BD7623DC-5E7A-411B-B43C-734BF72443D8}" type="slidenum">
              <a:rPr lang="da-DK" smtClean="0"/>
              <a:pPr>
                <a:spcAft>
                  <a:spcPts val="662"/>
                </a:spcAft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01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82A8F-7E27-E3CF-9955-A8E2DA93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93" y="4137690"/>
            <a:ext cx="3628355" cy="2704201"/>
          </a:xfrm>
        </p:spPr>
        <p:txBody>
          <a:bodyPr anchor="ctr">
            <a:normAutofit/>
          </a:bodyPr>
          <a:lstStyle/>
          <a:p>
            <a:r>
              <a:rPr lang="da-DK" sz="3969" dirty="0"/>
              <a:t>Hvad er en ressource-person ikke?</a:t>
            </a:r>
          </a:p>
        </p:txBody>
      </p:sp>
      <p:pic>
        <p:nvPicPr>
          <p:cNvPr id="14" name="Billede 13" descr="Politibil på gaden">
            <a:extLst>
              <a:ext uri="{FF2B5EF4-FFF2-40B4-BE49-F238E27FC236}">
                <a16:creationId xmlns:a16="http://schemas.microsoft.com/office/drawing/2014/main" id="{6CF814D9-F255-F92F-E4AD-FFE6C227D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6" b="32109"/>
          <a:stretch/>
        </p:blipFill>
        <p:spPr>
          <a:xfrm>
            <a:off x="375" y="11"/>
            <a:ext cx="13442222" cy="409111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FA2FD06-2437-91B2-19A5-3812A733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3096" y="7008171"/>
            <a:ext cx="4536758" cy="402567"/>
          </a:xfrm>
        </p:spPr>
        <p:txBody>
          <a:bodyPr>
            <a:normAutofit/>
          </a:bodyPr>
          <a:lstStyle/>
          <a:p>
            <a:pPr algn="r">
              <a:spcAft>
                <a:spcPts val="662"/>
              </a:spcAft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Sussi Nyled Heinrichson – Frederikke – Line – Minna – Ole - Gitte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ACC9781-3E9D-F971-A3E1-E53ABBEEA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73985" y="7008171"/>
            <a:ext cx="3024505" cy="402567"/>
          </a:xfrm>
        </p:spPr>
        <p:txBody>
          <a:bodyPr>
            <a:normAutofit/>
          </a:bodyPr>
          <a:lstStyle/>
          <a:p>
            <a:pPr>
              <a:spcAft>
                <a:spcPts val="662"/>
              </a:spcAft>
            </a:pPr>
            <a:fld id="{BD7623DC-5E7A-411B-B43C-734BF72443D8}" type="slidenum">
              <a:rPr lang="da-DK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62"/>
                </a:spcAft>
              </a:pPr>
              <a:t>6</a:t>
            </a:fld>
            <a:endParaRPr lang="da-DK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Pladsholder til indhold 2">
            <a:extLst>
              <a:ext uri="{FF2B5EF4-FFF2-40B4-BE49-F238E27FC236}">
                <a16:creationId xmlns:a16="http://schemas.microsoft.com/office/drawing/2014/main" id="{E2B580C4-59E8-48B4-4EEE-A9E2A54A605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657489" y="4137691"/>
          <a:ext cx="8253014" cy="270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924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73BAF-C87A-46BB-AD3C-09923559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Hvad mon de lavede?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746342-BCFB-48B4-8413-6A11983283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sz="3200" dirty="0"/>
              <a:t>Ressourcepersonerne + Aske, Thomas og selvfølgelig Sussi har været på inspirationsdag sammen i Køge den 22. september 2023</a:t>
            </a:r>
          </a:p>
          <a:p>
            <a:r>
              <a:rPr lang="da-DK" sz="3200" dirty="0"/>
              <a:t>Hvad skete der på den dag?</a:t>
            </a: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AD227FB-7558-4974-AE79-4DF23D6AF1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B77740-28AA-4D09-86B0-678C429EEEBD}" type="datetime1">
              <a:rPr lang="da-DK" smtClean="0"/>
              <a:t>26-10-2023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AF2624-03DA-48DD-B8B9-A20F2979E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da-DK" dirty="0"/>
              <a:t>Frederikke – Line – Minna – Ole - Gitte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B60790-103B-4113-9E2E-7A78F838A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975EC9-569B-420A-9DA6-D803E8AE7DD4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12" name="Pladsholder til indhold 10">
            <a:extLst>
              <a:ext uri="{FF2B5EF4-FFF2-40B4-BE49-F238E27FC236}">
                <a16:creationId xmlns:a16="http://schemas.microsoft.com/office/drawing/2014/main" id="{E75B6571-6C36-4E05-92D0-54AC962143D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679309">
            <a:off x="6440932" y="1756008"/>
            <a:ext cx="5398993" cy="4049244"/>
          </a:xfrm>
        </p:spPr>
      </p:pic>
    </p:spTree>
    <p:extLst>
      <p:ext uri="{BB962C8B-B14F-4D97-AF65-F5344CB8AC3E}">
        <p14:creationId xmlns:p14="http://schemas.microsoft.com/office/powerpoint/2010/main" val="30478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28AFB918-08DD-4E1C-A1BD-602E8A3E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Workshop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977E0240-107E-4F70-87FD-7ACD37049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3E10E0-7BC0-4ED1-A395-33CB722894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B77740-28AA-4D09-86B0-678C429EEEBD}" type="datetime1">
              <a:rPr lang="da-DK" smtClean="0"/>
              <a:pPr/>
              <a:t>26-10-2023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AC7EBD-1843-4FF1-B6A4-2BDECF75F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da-DK" dirty="0"/>
              <a:t>Frederikke – Line – Minna – Ole - Gitte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A5D193-4C87-4959-B7E4-FF8D9EFC2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975EC9-569B-420A-9DA6-D803E8AE7DD4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9" name="Tankeboble: sky 8">
            <a:extLst>
              <a:ext uri="{FF2B5EF4-FFF2-40B4-BE49-F238E27FC236}">
                <a16:creationId xmlns:a16="http://schemas.microsoft.com/office/drawing/2014/main" id="{59C984CE-4F3A-4836-A1EF-8996573206AE}"/>
              </a:ext>
            </a:extLst>
          </p:cNvPr>
          <p:cNvSpPr/>
          <p:nvPr/>
        </p:nvSpPr>
        <p:spPr>
          <a:xfrm>
            <a:off x="953450" y="2604362"/>
            <a:ext cx="9289032" cy="3672408"/>
          </a:xfrm>
          <a:prstGeom prst="cloud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dirty="0"/>
              <a:t>Gab!!!!	                                   </a:t>
            </a:r>
            <a:r>
              <a:rPr lang="da-DK" dirty="0" err="1"/>
              <a:t>Yesssss</a:t>
            </a:r>
            <a:endParaRPr lang="da-DK" dirty="0"/>
          </a:p>
          <a:p>
            <a:r>
              <a:rPr lang="da-DK" dirty="0"/>
              <a:t>          Skal vi også lave noget?</a:t>
            </a:r>
          </a:p>
          <a:p>
            <a:endParaRPr lang="da-DK" dirty="0"/>
          </a:p>
          <a:p>
            <a:r>
              <a:rPr lang="da-DK" dirty="0"/>
              <a:t>Nu igen	                        Det lyder spændende</a:t>
            </a:r>
          </a:p>
          <a:p>
            <a:pPr algn="just"/>
            <a:endParaRPr lang="da-DK" dirty="0"/>
          </a:p>
          <a:p>
            <a:pPr algn="just"/>
            <a:r>
              <a:rPr lang="da-DK" dirty="0"/>
              <a:t>                    </a:t>
            </a:r>
          </a:p>
          <a:p>
            <a:pPr algn="just"/>
            <a:r>
              <a:rPr lang="da-DK" dirty="0"/>
              <a:t>                        Jeg glæder mig!!!!!!!</a:t>
            </a:r>
          </a:p>
          <a:p>
            <a:pPr algn="ctr"/>
            <a:r>
              <a:rPr lang="da-DK" dirty="0">
                <a:blipFill>
                  <a:blip r:embed="rId2"/>
                  <a:tile tx="0" ty="0" sx="100000" sy="100000" flip="none" algn="tl"/>
                </a:blip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0802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2979E71D-1A72-4D01-BB33-C570CFF45F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DCE7844-D0A6-41D2-A9E7-EABF9831C5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B77740-28AA-4D09-86B0-678C429EEEBD}" type="datetime1">
              <a:rPr lang="da-DK" smtClean="0"/>
              <a:pPr/>
              <a:t>26-10-2023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F69B86F-B883-4BF2-99AB-3605C5E41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da-DK" dirty="0"/>
              <a:t>Frederikke – Line – Minna – Ole - Gitte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DCE4CE5-0FFA-4077-9E03-43B6A0728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975EC9-569B-420A-9DA6-D803E8AE7DD4}" type="slidenum">
              <a:rPr lang="da-DK" smtClean="0"/>
              <a:pPr/>
              <a:t>9</a:t>
            </a:fld>
            <a:endParaRPr lang="da-DK"/>
          </a:p>
        </p:txBody>
      </p:sp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27C0575D-80E0-44F2-B5D4-C568CA85E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929337"/>
              </p:ext>
            </p:extLst>
          </p:nvPr>
        </p:nvGraphicFramePr>
        <p:xfrm>
          <a:off x="565908" y="684287"/>
          <a:ext cx="11844198" cy="6264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9146">
                  <a:extLst>
                    <a:ext uri="{9D8B030D-6E8A-4147-A177-3AD203B41FA5}">
                      <a16:colId xmlns:a16="http://schemas.microsoft.com/office/drawing/2014/main" val="2976996114"/>
                    </a:ext>
                  </a:extLst>
                </a:gridCol>
                <a:gridCol w="2600678">
                  <a:extLst>
                    <a:ext uri="{9D8B030D-6E8A-4147-A177-3AD203B41FA5}">
                      <a16:colId xmlns:a16="http://schemas.microsoft.com/office/drawing/2014/main" val="2189867476"/>
                    </a:ext>
                  </a:extLst>
                </a:gridCol>
                <a:gridCol w="3104403">
                  <a:extLst>
                    <a:ext uri="{9D8B030D-6E8A-4147-A177-3AD203B41FA5}">
                      <a16:colId xmlns:a16="http://schemas.microsoft.com/office/drawing/2014/main" val="2020275340"/>
                    </a:ext>
                  </a:extLst>
                </a:gridCol>
                <a:gridCol w="3219971">
                  <a:extLst>
                    <a:ext uri="{9D8B030D-6E8A-4147-A177-3AD203B41FA5}">
                      <a16:colId xmlns:a16="http://schemas.microsoft.com/office/drawing/2014/main" val="2078623591"/>
                    </a:ext>
                  </a:extLst>
                </a:gridCol>
              </a:tblGrid>
              <a:tr h="101312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4000" dirty="0">
                          <a:effectLst/>
                        </a:rPr>
                        <a:t>Bankoplade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986228"/>
                  </a:ext>
                </a:extLst>
              </a:tr>
              <a:tr h="165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dirty="0">
                          <a:effectLst/>
                        </a:rPr>
                        <a:t>Gør opmærksom på </a:t>
                      </a:r>
                      <a:r>
                        <a:rPr lang="da-DK" sz="2100" dirty="0" err="1">
                          <a:effectLst/>
                        </a:rPr>
                        <a:t>eReolen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>
                          <a:effectLst/>
                        </a:rPr>
                        <a:t>Small-talk med en låner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>
                          <a:effectLst/>
                        </a:rPr>
                        <a:t>Gør opmærksom på Filmstriben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dirty="0">
                          <a:effectLst/>
                        </a:rPr>
                        <a:t>Hav en samtale</a:t>
                      </a:r>
                      <a:endParaRPr lang="da-DK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dirty="0">
                          <a:effectLst/>
                        </a:rPr>
                        <a:t>med en låner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923717"/>
                  </a:ext>
                </a:extLst>
              </a:tr>
              <a:tr h="165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>
                          <a:effectLst/>
                        </a:rPr>
                        <a:t>Gør biblioteket lækkert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>
                          <a:effectLst/>
                        </a:rPr>
                        <a:t>Fortæl om en god bog/film…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>
                          <a:effectLst/>
                        </a:rPr>
                        <a:t>Lav reklame for et arrangement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>
                          <a:effectLst/>
                        </a:rPr>
                        <a:t>Andet: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6899204"/>
                  </a:ext>
                </a:extLst>
              </a:tr>
              <a:tr h="1939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>
                          <a:effectLst/>
                        </a:rPr>
                        <a:t>Hjælp en ”fortvivlet” printlåner</a:t>
                      </a:r>
                      <a:endParaRPr lang="da-DK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(før de har bedt om hjælp)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>
                          <a:effectLst/>
                        </a:rPr>
                        <a:t>Fyld udstillinger op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>
                          <a:effectLst/>
                        </a:rPr>
                        <a:t>Andet: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dirty="0">
                          <a:effectLst/>
                        </a:rPr>
                        <a:t>Fortæl om sommerbogen</a:t>
                      </a:r>
                      <a:endParaRPr lang="da-DK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1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56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830772"/>
      </p:ext>
    </p:extLst>
  </p:cSld>
  <p:clrMapOvr>
    <a:masterClrMapping/>
  </p:clrMapOvr>
</p:sld>
</file>

<file path=ppt/theme/theme1.xml><?xml version="1.0" encoding="utf-8"?>
<a:theme xmlns:a="http://schemas.openxmlformats.org/drawingml/2006/main" name="LTK Hvid">
  <a:themeElements>
    <a:clrScheme name="Lyngby-Taarbæk">
      <a:dk1>
        <a:srgbClr val="000000"/>
      </a:dk1>
      <a:lt1>
        <a:sysClr val="window" lastClr="FFFFFF"/>
      </a:lt1>
      <a:dk2>
        <a:srgbClr val="565A5C"/>
      </a:dk2>
      <a:lt2>
        <a:srgbClr val="AFAA9A"/>
      </a:lt2>
      <a:accent1>
        <a:srgbClr val="5B1F69"/>
      </a:accent1>
      <a:accent2>
        <a:srgbClr val="F53F5B"/>
      </a:accent2>
      <a:accent3>
        <a:srgbClr val="34B233"/>
      </a:accent3>
      <a:accent4>
        <a:srgbClr val="FECB00"/>
      </a:accent4>
      <a:accent5>
        <a:srgbClr val="009FDA"/>
      </a:accent5>
      <a:accent6>
        <a:srgbClr val="9A9B9C"/>
      </a:accent6>
      <a:hlink>
        <a:srgbClr val="009FDA"/>
      </a:hlink>
      <a:folHlink>
        <a:srgbClr val="CF0072"/>
      </a:folHlink>
    </a:clrScheme>
    <a:fontScheme name="LTK standar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K-PowerPoint" id="{0BB5F776-33FB-4517-A0DB-CFEC05FA11DE}" vid="{6E5C7FC6-2CC5-4573-978D-D91FE02AA09D}"/>
    </a:ext>
  </a:extLst>
</a:theme>
</file>

<file path=ppt/theme/theme2.xml><?xml version="1.0" encoding="utf-8"?>
<a:theme xmlns:a="http://schemas.openxmlformats.org/drawingml/2006/main" name="LTK Blå-27">
  <a:themeElements>
    <a:clrScheme name="Lyngby-Taarbæk">
      <a:dk1>
        <a:srgbClr val="000000"/>
      </a:dk1>
      <a:lt1>
        <a:sysClr val="window" lastClr="FFFFFF"/>
      </a:lt1>
      <a:dk2>
        <a:srgbClr val="565A5C"/>
      </a:dk2>
      <a:lt2>
        <a:srgbClr val="AFAA9A"/>
      </a:lt2>
      <a:accent1>
        <a:srgbClr val="5B1F69"/>
      </a:accent1>
      <a:accent2>
        <a:srgbClr val="F53F5B"/>
      </a:accent2>
      <a:accent3>
        <a:srgbClr val="34B233"/>
      </a:accent3>
      <a:accent4>
        <a:srgbClr val="FECB00"/>
      </a:accent4>
      <a:accent5>
        <a:srgbClr val="009FDA"/>
      </a:accent5>
      <a:accent6>
        <a:srgbClr val="9A9B9C"/>
      </a:accent6>
      <a:hlink>
        <a:srgbClr val="009FDA"/>
      </a:hlink>
      <a:folHlink>
        <a:srgbClr val="CF0072"/>
      </a:folHlink>
    </a:clrScheme>
    <a:fontScheme name="LTK standar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K-PowerPoint" id="{0BB5F776-33FB-4517-A0DB-CFEC05FA11DE}" vid="{FA0D5422-8293-4B1E-BD0C-D6E6EE5E335D}"/>
    </a:ext>
  </a:extLst>
</a:theme>
</file>

<file path=ppt/theme/theme3.xml><?xml version="1.0" encoding="utf-8"?>
<a:theme xmlns:a="http://schemas.openxmlformats.org/drawingml/2006/main" name="LTK Guld-02">
  <a:themeElements>
    <a:clrScheme name="Lyngby-Taarbæk">
      <a:dk1>
        <a:srgbClr val="000000"/>
      </a:dk1>
      <a:lt1>
        <a:sysClr val="window" lastClr="FFFFFF"/>
      </a:lt1>
      <a:dk2>
        <a:srgbClr val="565A5C"/>
      </a:dk2>
      <a:lt2>
        <a:srgbClr val="AFAA9A"/>
      </a:lt2>
      <a:accent1>
        <a:srgbClr val="5B1F69"/>
      </a:accent1>
      <a:accent2>
        <a:srgbClr val="F53F5B"/>
      </a:accent2>
      <a:accent3>
        <a:srgbClr val="34B233"/>
      </a:accent3>
      <a:accent4>
        <a:srgbClr val="FECB00"/>
      </a:accent4>
      <a:accent5>
        <a:srgbClr val="009FDA"/>
      </a:accent5>
      <a:accent6>
        <a:srgbClr val="9A9B9C"/>
      </a:accent6>
      <a:hlink>
        <a:srgbClr val="009FDA"/>
      </a:hlink>
      <a:folHlink>
        <a:srgbClr val="CF0072"/>
      </a:folHlink>
    </a:clrScheme>
    <a:fontScheme name="LTK standar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K-PowerPoint" id="{0BB5F776-33FB-4517-A0DB-CFEC05FA11DE}" vid="{93754182-FEB3-41B2-975A-B0E83CE07C63}"/>
    </a:ext>
  </a:extLst>
</a:theme>
</file>

<file path=ppt/theme/theme4.xml><?xml version="1.0" encoding="utf-8"?>
<a:theme xmlns:a="http://schemas.openxmlformats.org/drawingml/2006/main" name="LTK Grå-04">
  <a:themeElements>
    <a:clrScheme name="Lyngby-Taarbæk">
      <a:dk1>
        <a:srgbClr val="000000"/>
      </a:dk1>
      <a:lt1>
        <a:sysClr val="window" lastClr="FFFFFF"/>
      </a:lt1>
      <a:dk2>
        <a:srgbClr val="565A5C"/>
      </a:dk2>
      <a:lt2>
        <a:srgbClr val="AFAA9A"/>
      </a:lt2>
      <a:accent1>
        <a:srgbClr val="5B1F69"/>
      </a:accent1>
      <a:accent2>
        <a:srgbClr val="F53F5B"/>
      </a:accent2>
      <a:accent3>
        <a:srgbClr val="34B233"/>
      </a:accent3>
      <a:accent4>
        <a:srgbClr val="FECB00"/>
      </a:accent4>
      <a:accent5>
        <a:srgbClr val="009FDA"/>
      </a:accent5>
      <a:accent6>
        <a:srgbClr val="9A9B9C"/>
      </a:accent6>
      <a:hlink>
        <a:srgbClr val="009FDA"/>
      </a:hlink>
      <a:folHlink>
        <a:srgbClr val="CF0072"/>
      </a:folHlink>
    </a:clrScheme>
    <a:fontScheme name="LTK standar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K-PowerPoint" id="{0BB5F776-33FB-4517-A0DB-CFEC05FA11DE}" vid="{6187EA1F-D196-4701-87E1-73834114A503}"/>
    </a:ext>
  </a:extLst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216</TotalTime>
  <Words>550</Words>
  <Application>Microsoft Office PowerPoint</Application>
  <PresentationFormat>Brugerdefineret</PresentationFormat>
  <Paragraphs>118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Verdana</vt:lpstr>
      <vt:lpstr>LTK Hvid</vt:lpstr>
      <vt:lpstr>LTK Blå-27</vt:lpstr>
      <vt:lpstr>LTK Guld-02</vt:lpstr>
      <vt:lpstr>LTK Grå-04</vt:lpstr>
      <vt:lpstr>Værtskab Personalemøde den 25/10 2023</vt:lpstr>
      <vt:lpstr>Program </vt:lpstr>
      <vt:lpstr>   Aske Thomas</vt:lpstr>
      <vt:lpstr>Hvorfor skal vi have værtskab?</vt:lpstr>
      <vt:lpstr>Hvad er en ressourceperson?</vt:lpstr>
      <vt:lpstr>Hvad er en ressource-person ikke?</vt:lpstr>
      <vt:lpstr>Hvad mon de lavede?</vt:lpstr>
      <vt:lpstr>Workshop</vt:lpstr>
      <vt:lpstr>PowerPoint-præsentation</vt:lpstr>
      <vt:lpstr>Hvad skal der ske fremover?</vt:lpstr>
      <vt:lpstr>Hvilken bingoplade er den heldige vinder? </vt:lpstr>
      <vt:lpstr>Lyngby’s Bankoplade til fri benyttelse </vt:lpstr>
    </vt:vector>
  </TitlesOfParts>
  <Manager>CPKS_-_Radhus@lyngbytaarbaekkommune.onmicrosoft.com</Manager>
  <Company>Lyngby-Taarbæk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Værtsskab Personalemøde den 23/10 2023</dc:title>
  <dc:subject>PowerPointskabelon jf Designmanual 2017</dc:subject>
  <dc:creator>Gitte Gregersen</dc:creator>
  <cp:keywords>Lyngby-Taarbæk Kommune</cp:keywords>
  <dc:description>Ændringer i skabelonen foretages af Lyngby-Taarbæk Kommune, Center for Politik, Kultur og Strategi</dc:description>
  <cp:lastModifiedBy>Alan Nyled Andersen     TS Video</cp:lastModifiedBy>
  <cp:revision>27</cp:revision>
  <cp:lastPrinted>2017-09-06T12:35:39Z</cp:lastPrinted>
  <dcterms:created xsi:type="dcterms:W3CDTF">2023-10-13T07:31:04Z</dcterms:created>
  <dcterms:modified xsi:type="dcterms:W3CDTF">2023-10-26T09:56:53Z</dcterms:modified>
  <cp:contentStatus>Version 2.0 af september 2017</cp:contentStatus>
</cp:coreProperties>
</file>